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bookmarkIdSeed="2">
  <p:sldMasterIdLst>
    <p:sldMasterId id="2147483660" r:id="rId4"/>
    <p:sldMasterId id="2147483663" r:id="rId5"/>
  </p:sldMasterIdLst>
  <p:notesMasterIdLst>
    <p:notesMasterId r:id="rId24"/>
  </p:notesMasterIdLst>
  <p:sldIdLst>
    <p:sldId id="256" r:id="rId6"/>
    <p:sldId id="5899" r:id="rId7"/>
    <p:sldId id="6132" r:id="rId8"/>
    <p:sldId id="259" r:id="rId9"/>
    <p:sldId id="6113" r:id="rId10"/>
    <p:sldId id="6121" r:id="rId11"/>
    <p:sldId id="6136" r:id="rId12"/>
    <p:sldId id="6124" r:id="rId13"/>
    <p:sldId id="6129" r:id="rId14"/>
    <p:sldId id="6125" r:id="rId15"/>
    <p:sldId id="6126" r:id="rId16"/>
    <p:sldId id="6138" r:id="rId17"/>
    <p:sldId id="6135" r:id="rId18"/>
    <p:sldId id="6122" r:id="rId19"/>
    <p:sldId id="6114" r:id="rId20"/>
    <p:sldId id="6128" r:id="rId21"/>
    <p:sldId id="1175" r:id="rId22"/>
    <p:sldId id="6120" r:id="rId2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5061CF-B376-B0F2-E3A7-F3C44C019417}" name="Caitline Barber" initials="CB" userId="S::Caitline.Barber@erg.com::3ae41188-d934-43bc-b9b0-67e2fadf32e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atalie Rodman" initials="" lastIdx="3" clrIdx="0"/>
  <p:cmAuthor id="1" name="Elissa Yeates" initials="" lastIdx="1" clrIdx="1"/>
  <p:cmAuthor id="2" name="Caitline Barber" initials="" lastIdx="3" clrIdx="2"/>
  <p:cmAuthor id="3" name="Caitline Barber" initials="CB" lastIdx="6" clrIdx="3">
    <p:extLst>
      <p:ext uri="{19B8F6BF-5375-455C-9EA6-DF929625EA0E}">
        <p15:presenceInfo xmlns:p15="http://schemas.microsoft.com/office/powerpoint/2012/main" userId="S::Caitline.Barber@erg.com::3ae41188-d934-43bc-b9b0-67e2fadf32e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C3E6"/>
    <a:srgbClr val="DEEBF7"/>
    <a:srgbClr val="DBDBDB"/>
    <a:srgbClr val="FCCEB0"/>
    <a:srgbClr val="FFE699"/>
    <a:srgbClr val="C5E0B4"/>
    <a:srgbClr val="3E6682"/>
    <a:srgbClr val="4E5D72"/>
    <a:srgbClr val="000000"/>
    <a:srgbClr val="548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CDA3720-D2D7-4DF8-9D79-351E6D80C642}">
  <a:tblStyle styleId="{7CDA3720-D2D7-4DF8-9D79-351E6D80C64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96" autoAdjust="0"/>
    <p:restoredTop sz="76863" autoAdjust="0"/>
  </p:normalViewPr>
  <p:slideViewPr>
    <p:cSldViewPr snapToGrid="0">
      <p:cViewPr varScale="1">
        <p:scale>
          <a:sx n="79" d="100"/>
          <a:sy n="79" d="100"/>
        </p:scale>
        <p:origin x="1469" y="6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8/10/relationships/authors" Target="author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1970733520965229E-2"/>
          <c:y val="3.8627510842335266E-3"/>
          <c:w val="0.96397026562279686"/>
          <c:h val="0.99613701999156035"/>
        </c:manualLayout>
      </c:layout>
      <c:doughnutChart>
        <c:varyColors val="1"/>
        <c:ser>
          <c:idx val="0"/>
          <c:order val="0"/>
          <c:spPr>
            <a:ln>
              <a:noFill/>
            </a:ln>
          </c:spPr>
          <c:dPt>
            <c:idx val="0"/>
            <c:bubble3D val="0"/>
            <c:spPr>
              <a:solidFill>
                <a:schemeClr val="accent1"/>
              </a:solidFill>
              <a:ln w="19050">
                <a:solidFill>
                  <a:schemeClr val="accent1">
                    <a:lumMod val="75000"/>
                  </a:schemeClr>
                </a:solidFill>
              </a:ln>
              <a:effectLst/>
            </c:spPr>
            <c:extLst>
              <c:ext xmlns:c16="http://schemas.microsoft.com/office/drawing/2014/chart" uri="{C3380CC4-5D6E-409C-BE32-E72D297353CC}">
                <c16:uniqueId val="{00000001-D120-4DC1-BB62-D46E7452F1B4}"/>
              </c:ext>
            </c:extLst>
          </c:dPt>
          <c:dPt>
            <c:idx val="1"/>
            <c:bubble3D val="0"/>
            <c:spPr>
              <a:solidFill>
                <a:schemeClr val="accent2"/>
              </a:solidFill>
              <a:ln w="19050">
                <a:solidFill>
                  <a:schemeClr val="accent2">
                    <a:lumMod val="75000"/>
                  </a:schemeClr>
                </a:solidFill>
              </a:ln>
              <a:effectLst/>
            </c:spPr>
            <c:extLst>
              <c:ext xmlns:c16="http://schemas.microsoft.com/office/drawing/2014/chart" uri="{C3380CC4-5D6E-409C-BE32-E72D297353CC}">
                <c16:uniqueId val="{00000003-D120-4DC1-BB62-D46E7452F1B4}"/>
              </c:ext>
            </c:extLst>
          </c:dPt>
          <c:dPt>
            <c:idx val="2"/>
            <c:bubble3D val="0"/>
            <c:spPr>
              <a:solidFill>
                <a:schemeClr val="accent3"/>
              </a:solidFill>
              <a:ln w="19050">
                <a:solidFill>
                  <a:schemeClr val="accent6"/>
                </a:solidFill>
              </a:ln>
              <a:effectLst/>
            </c:spPr>
            <c:extLst>
              <c:ext xmlns:c16="http://schemas.microsoft.com/office/drawing/2014/chart" uri="{C3380CC4-5D6E-409C-BE32-E72D297353CC}">
                <c16:uniqueId val="{00000005-D120-4DC1-BB62-D46E7452F1B4}"/>
              </c:ext>
            </c:extLst>
          </c:dPt>
          <c:dLbls>
            <c:dLbl>
              <c:idx val="0"/>
              <c:layout>
                <c:manualLayout>
                  <c:x val="1.500582509588368E-2"/>
                  <c:y val="-1.0467217006013293E-2"/>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fld id="{F1674552-DD8F-4960-9AD8-AE98B4FC712C}" type="VALUE">
                      <a:rPr lang="en-US"/>
                      <a:pPr>
                        <a:defRPr sz="1100" b="1">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t>[VALUE]</a:t>
                    </a:fld>
                    <a:r>
                      <a:rPr lang="en-US" baseline="0"/>
                      <a:t> (</a:t>
                    </a:r>
                    <a:fld id="{40B9FDA4-0535-4715-9293-C064DED1EA0A}" type="PERCENTAGE">
                      <a:rPr lang="en-US" baseline="0"/>
                      <a:pPr>
                        <a:defRPr sz="1100" b="1">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t>[PERCENTAGE]</a:t>
                    </a:fld>
                    <a:r>
                      <a:rPr lang="en-US" baseline="0"/>
                      <a:t>)</a:t>
                    </a:r>
                  </a:p>
                </c:rich>
              </c:tx>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endParaRPr lang="en-US"/>
                </a:p>
              </c:txPr>
              <c:showLegendKey val="0"/>
              <c:showVal val="1"/>
              <c:showCatName val="0"/>
              <c:showSerName val="0"/>
              <c:showPercent val="1"/>
              <c:showBubbleSize val="0"/>
              <c:extLst>
                <c:ext xmlns:c15="http://schemas.microsoft.com/office/drawing/2012/chart" uri="{CE6537A1-D6FC-4f65-9D91-7224C49458BB}">
                  <c15:layout>
                    <c:manualLayout>
                      <c:w val="0.41610247127428207"/>
                      <c:h val="0.40520245410908323"/>
                    </c:manualLayout>
                  </c15:layout>
                  <c15:dlblFieldTable/>
                  <c15:showDataLabelsRange val="0"/>
                </c:ext>
                <c:ext xmlns:c16="http://schemas.microsoft.com/office/drawing/2014/chart" uri="{C3380CC4-5D6E-409C-BE32-E72D297353CC}">
                  <c16:uniqueId val="{00000001-D120-4DC1-BB62-D46E7452F1B4}"/>
                </c:ext>
              </c:extLst>
            </c:dLbl>
            <c:dLbl>
              <c:idx val="1"/>
              <c:tx>
                <c:rich>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fld id="{42BA79D6-D521-42D7-82BC-B7FF4BD1B3A3}" type="VALUE">
                      <a:rPr lang="en-US"/>
                      <a:pPr>
                        <a:defRPr sz="1100" b="1">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t>[VALUE]</a:t>
                    </a:fld>
                    <a:r>
                      <a:rPr lang="en-US" baseline="0"/>
                      <a:t> (</a:t>
                    </a:r>
                    <a:fld id="{85C6056A-5885-474B-B674-42A722FF95D3}" type="PERCENTAGE">
                      <a:rPr lang="en-US" baseline="0"/>
                      <a:pPr>
                        <a:defRPr sz="1100" b="1">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t>[PERCENTAGE]</a:t>
                    </a:fld>
                    <a:r>
                      <a:rPr lang="en-US" baseline="0"/>
                      <a:t>)</a:t>
                    </a:r>
                  </a:p>
                </c:rich>
              </c:tx>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endParaRPr lang="en-US"/>
                </a:p>
              </c:txPr>
              <c:showLegendKey val="0"/>
              <c:showVal val="1"/>
              <c:showCatName val="0"/>
              <c:showSerName val="0"/>
              <c:showPercent val="1"/>
              <c:showBubbleSize val="0"/>
              <c:extLst>
                <c:ext xmlns:c15="http://schemas.microsoft.com/office/drawing/2012/chart" uri="{CE6537A1-D6FC-4f65-9D91-7224C49458BB}">
                  <c15:layout>
                    <c:manualLayout>
                      <c:w val="0.48014701770057194"/>
                      <c:h val="0.29577717849984175"/>
                    </c:manualLayout>
                  </c15:layout>
                  <c15:dlblFieldTable/>
                  <c15:showDataLabelsRange val="0"/>
                </c:ext>
                <c:ext xmlns:c16="http://schemas.microsoft.com/office/drawing/2014/chart" uri="{C3380CC4-5D6E-409C-BE32-E72D297353CC}">
                  <c16:uniqueId val="{00000003-D120-4DC1-BB62-D46E7452F1B4}"/>
                </c:ext>
              </c:extLst>
            </c:dLbl>
            <c:dLbl>
              <c:idx val="2"/>
              <c:layout>
                <c:manualLayout>
                  <c:x val="-1.6831730742721412E-2"/>
                  <c:y val="-1.0467217006013293E-2"/>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fld id="{DC8FEBE2-6D65-4FDF-9348-4D1EC3158133}" type="VALUE">
                      <a:rPr lang="en-US"/>
                      <a:pPr>
                        <a:defRPr sz="1100" b="1">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t>[VALUE]</a:t>
                    </a:fld>
                    <a:r>
                      <a:rPr lang="en-US" baseline="0"/>
                      <a:t> (</a:t>
                    </a:r>
                    <a:fld id="{351442DD-D122-4FE7-9670-81488D51C4F6}" type="PERCENTAGE">
                      <a:rPr lang="en-US" baseline="0"/>
                      <a:pPr>
                        <a:defRPr sz="1100" b="1">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t>[PERCENTAGE]</a:t>
                    </a:fld>
                    <a:r>
                      <a:rPr lang="en-US" baseline="0"/>
                      <a:t>)</a:t>
                    </a:r>
                  </a:p>
                </c:rich>
              </c:tx>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endParaRPr lang="en-US"/>
                </a:p>
              </c:txPr>
              <c:showLegendKey val="0"/>
              <c:showVal val="1"/>
              <c:showCatName val="0"/>
              <c:showSerName val="0"/>
              <c:showPercent val="1"/>
              <c:showBubbleSize val="0"/>
              <c:extLst>
                <c:ext xmlns:c15="http://schemas.microsoft.com/office/drawing/2012/chart" uri="{CE6537A1-D6FC-4f65-9D91-7224C49458BB}">
                  <c15:layout>
                    <c:manualLayout>
                      <c:w val="0.39403484974876074"/>
                      <c:h val="0.40520245410908323"/>
                    </c:manualLayout>
                  </c15:layout>
                  <c15:dlblFieldTable/>
                  <c15:showDataLabelsRange val="0"/>
                </c:ext>
                <c:ext xmlns:c16="http://schemas.microsoft.com/office/drawing/2014/chart" uri="{C3380CC4-5D6E-409C-BE32-E72D297353CC}">
                  <c16:uniqueId val="{00000005-D120-4DC1-BB62-D46E7452F1B4}"/>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Franklin Gothic Book" panose="020B0503020102020204" pitchFamily="34" charset="0"/>
                    <a:ea typeface="Calibri" panose="020F0502020204030204" pitchFamily="34" charset="0"/>
                    <a:cs typeface="Calibri" panose="020F0502020204030204" pitchFamily="34" charset="0"/>
                  </a:defRPr>
                </a:pPr>
                <a:endParaRPr lang="en-US"/>
              </a:p>
            </c:txP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'Pie Charts by Division'!$A$12:$A$14</c:f>
              <c:strCache>
                <c:ptCount val="3"/>
                <c:pt idx="0">
                  <c:v>Prohibitive Barrier</c:v>
                </c:pt>
                <c:pt idx="1">
                  <c:v>Significant Barrier</c:v>
                </c:pt>
                <c:pt idx="2">
                  <c:v>Standard Barrier</c:v>
                </c:pt>
              </c:strCache>
            </c:strRef>
          </c:cat>
          <c:val>
            <c:numLit>
              <c:formatCode>General</c:formatCode>
              <c:ptCount val="3"/>
              <c:pt idx="0">
                <c:v>184</c:v>
              </c:pt>
              <c:pt idx="1">
                <c:v>299</c:v>
              </c:pt>
              <c:pt idx="2">
                <c:v>110</c:v>
              </c:pt>
            </c:numLit>
          </c:val>
          <c:extLst>
            <c:ext xmlns:c16="http://schemas.microsoft.com/office/drawing/2014/chart" uri="{C3380CC4-5D6E-409C-BE32-E72D297353CC}">
              <c16:uniqueId val="{00000006-D120-4DC1-BB62-D46E7452F1B4}"/>
            </c:ext>
          </c:extLst>
        </c:ser>
        <c:dLbls>
          <c:showLegendKey val="0"/>
          <c:showVal val="0"/>
          <c:showCatName val="0"/>
          <c:showSerName val="0"/>
          <c:showPercent val="0"/>
          <c:showBubbleSize val="0"/>
          <c:showLeaderLines val="1"/>
        </c:dLbls>
        <c:firstSliceAng val="0"/>
        <c:holeSize val="35"/>
      </c:doughnutChart>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ysClr val="window" lastClr="FFFFFF"/>
    </a:solidFill>
    <a:ln>
      <a:solidFill>
        <a:sysClr val="windowText" lastClr="000000"/>
      </a:solidFill>
    </a:ln>
    <a:effectLst>
      <a:glow rad="139700">
        <a:srgbClr val="A5A5A5">
          <a:satMod val="175000"/>
          <a:alpha val="40000"/>
        </a:srgbClr>
      </a:glow>
      <a:outerShdw blurRad="63500" sx="102000" sy="102000" algn="ctr" rotWithShape="0">
        <a:prstClr val="black">
          <a:alpha val="40000"/>
        </a:prstClr>
      </a:outerShdw>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105b597873e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
        <p:nvSpPr>
          <p:cNvPr id="61" name="Google Shape;61;g105b597873e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171097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018397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89710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a:extLst>
            <a:ext uri="{FF2B5EF4-FFF2-40B4-BE49-F238E27FC236}">
              <a16:creationId xmlns:a16="http://schemas.microsoft.com/office/drawing/2014/main" id="{B778080C-08CF-816E-79A2-60BEA5165329}"/>
            </a:ext>
          </a:extLst>
        </p:cNvPr>
        <p:cNvGrpSpPr/>
        <p:nvPr/>
      </p:nvGrpSpPr>
      <p:grpSpPr>
        <a:xfrm>
          <a:off x="0" y="0"/>
          <a:ext cx="0" cy="0"/>
          <a:chOff x="0" y="0"/>
          <a:chExt cx="0" cy="0"/>
        </a:xfrm>
      </p:grpSpPr>
      <p:sp>
        <p:nvSpPr>
          <p:cNvPr id="68" name="Google Shape;68;g105b597873e_0_717:notes">
            <a:extLst>
              <a:ext uri="{FF2B5EF4-FFF2-40B4-BE49-F238E27FC236}">
                <a16:creationId xmlns:a16="http://schemas.microsoft.com/office/drawing/2014/main" id="{D8CE5AF9-DC97-2A48-72FF-78075DCC335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105b597873e_0_717:notes">
            <a:extLst>
              <a:ext uri="{FF2B5EF4-FFF2-40B4-BE49-F238E27FC236}">
                <a16:creationId xmlns:a16="http://schemas.microsoft.com/office/drawing/2014/main" id="{A6C0E1A7-F7D2-1B8A-E4EF-B421950BA70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214313" indent="0">
              <a:lnSpc>
                <a:spcPct val="120000"/>
              </a:lnSpc>
              <a:buFont typeface="Arial" panose="020B0604020202020204" pitchFamily="34" charset="0"/>
              <a:buNone/>
            </a:pPr>
            <a:endParaRPr lang="en-US" dirty="0"/>
          </a:p>
        </p:txBody>
      </p:sp>
    </p:spTree>
    <p:extLst>
      <p:ext uri="{BB962C8B-B14F-4D97-AF65-F5344CB8AC3E}">
        <p14:creationId xmlns:p14="http://schemas.microsoft.com/office/powerpoint/2010/main" val="2012776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2630379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a:extLst>
            <a:ext uri="{FF2B5EF4-FFF2-40B4-BE49-F238E27FC236}">
              <a16:creationId xmlns:a16="http://schemas.microsoft.com/office/drawing/2014/main" id="{6A5FE92F-D6B3-540F-EC2F-F06305FA827B}"/>
            </a:ext>
          </a:extLst>
        </p:cNvPr>
        <p:cNvGrpSpPr/>
        <p:nvPr/>
      </p:nvGrpSpPr>
      <p:grpSpPr>
        <a:xfrm>
          <a:off x="0" y="0"/>
          <a:ext cx="0" cy="0"/>
          <a:chOff x="0" y="0"/>
          <a:chExt cx="0" cy="0"/>
        </a:xfrm>
      </p:grpSpPr>
      <p:sp>
        <p:nvSpPr>
          <p:cNvPr id="85" name="Google Shape;85;g105b597873e_0_761:notes">
            <a:extLst>
              <a:ext uri="{FF2B5EF4-FFF2-40B4-BE49-F238E27FC236}">
                <a16:creationId xmlns:a16="http://schemas.microsoft.com/office/drawing/2014/main" id="{3CEB10C5-87CB-A87F-2377-A59FEEBC47D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105b597873e_0_761:notes">
            <a:extLst>
              <a:ext uri="{FF2B5EF4-FFF2-40B4-BE49-F238E27FC236}">
                <a16:creationId xmlns:a16="http://schemas.microsoft.com/office/drawing/2014/main" id="{EC72AC37-A0EF-8896-A746-A35E53D7ED6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2722269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680664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1983782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2428733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a:extLst>
            <a:ext uri="{FF2B5EF4-FFF2-40B4-BE49-F238E27FC236}">
              <a16:creationId xmlns:a16="http://schemas.microsoft.com/office/drawing/2014/main" id="{8541E869-E92F-AEBA-582C-73200458DEB6}"/>
            </a:ext>
          </a:extLst>
        </p:cNvPr>
        <p:cNvGrpSpPr/>
        <p:nvPr/>
      </p:nvGrpSpPr>
      <p:grpSpPr>
        <a:xfrm>
          <a:off x="0" y="0"/>
          <a:ext cx="0" cy="0"/>
          <a:chOff x="0" y="0"/>
          <a:chExt cx="0" cy="0"/>
        </a:xfrm>
      </p:grpSpPr>
      <p:sp>
        <p:nvSpPr>
          <p:cNvPr id="68" name="Google Shape;68;g105b597873e_0_717:notes">
            <a:extLst>
              <a:ext uri="{FF2B5EF4-FFF2-40B4-BE49-F238E27FC236}">
                <a16:creationId xmlns:a16="http://schemas.microsoft.com/office/drawing/2014/main" id="{5A35C718-D28C-043E-461E-AC894C2B720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105b597873e_0_717:notes">
            <a:extLst>
              <a:ext uri="{FF2B5EF4-FFF2-40B4-BE49-F238E27FC236}">
                <a16:creationId xmlns:a16="http://schemas.microsoft.com/office/drawing/2014/main" id="{6CEA6C85-3302-16D5-FBCC-A9E88B0AC52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dirty="0"/>
          </a:p>
        </p:txBody>
      </p:sp>
    </p:spTree>
    <p:extLst>
      <p:ext uri="{BB962C8B-B14F-4D97-AF65-F5344CB8AC3E}">
        <p14:creationId xmlns:p14="http://schemas.microsoft.com/office/powerpoint/2010/main" val="1320916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105b597873e_0_7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105b597873e_0_7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938870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6204372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736773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p>
        </p:txBody>
      </p:sp>
    </p:spTree>
    <p:extLst>
      <p:ext uri="{BB962C8B-B14F-4D97-AF65-F5344CB8AC3E}">
        <p14:creationId xmlns:p14="http://schemas.microsoft.com/office/powerpoint/2010/main" val="2126566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4131745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image" Target="../media/image4.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00025" y="771525"/>
            <a:ext cx="8743950" cy="42005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3379E246-DB27-040E-95D2-B26EAF143D30}"/>
              </a:ext>
            </a:extLst>
          </p:cNvPr>
          <p:cNvSpPr>
            <a:spLocks noGrp="1"/>
          </p:cNvSpPr>
          <p:nvPr>
            <p:ph type="dt" sz="half" idx="11"/>
          </p:nvPr>
        </p:nvSpPr>
        <p:spPr/>
        <p:txBody>
          <a:bodyPr/>
          <a:lstStyle/>
          <a:p>
            <a:endParaRPr lang="en-US" dirty="0"/>
          </a:p>
        </p:txBody>
      </p:sp>
      <p:sp>
        <p:nvSpPr>
          <p:cNvPr id="7" name="Footer Placeholder 6">
            <a:extLst>
              <a:ext uri="{FF2B5EF4-FFF2-40B4-BE49-F238E27FC236}">
                <a16:creationId xmlns:a16="http://schemas.microsoft.com/office/drawing/2014/main" id="{CFD0F5C1-A6E1-A37D-C392-0E742FAC1C2F}"/>
              </a:ext>
            </a:extLst>
          </p:cNvPr>
          <p:cNvSpPr>
            <a:spLocks noGrp="1"/>
          </p:cNvSpPr>
          <p:nvPr>
            <p:ph type="ftr" sz="quarter" idx="12"/>
          </p:nvPr>
        </p:nvSpPr>
        <p:spPr/>
        <p:txBody>
          <a:bodyPr/>
          <a:lstStyle/>
          <a:p>
            <a:endParaRPr lang="en-US" dirty="0"/>
          </a:p>
        </p:txBody>
      </p:sp>
      <p:sp>
        <p:nvSpPr>
          <p:cNvPr id="2" name="Title 1">
            <a:extLst>
              <a:ext uri="{FF2B5EF4-FFF2-40B4-BE49-F238E27FC236}">
                <a16:creationId xmlns:a16="http://schemas.microsoft.com/office/drawing/2014/main" id="{B8F7E44F-C564-AFF5-D73D-599A8EB64DC8}"/>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668715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 2 Columns">
    <p:spTree>
      <p:nvGrpSpPr>
        <p:cNvPr id="1" name=""/>
        <p:cNvGrpSpPr/>
        <p:nvPr/>
      </p:nvGrpSpPr>
      <p:grpSpPr>
        <a:xfrm>
          <a:off x="0" y="0"/>
          <a:ext cx="0" cy="0"/>
          <a:chOff x="0" y="0"/>
          <a:chExt cx="0" cy="0"/>
        </a:xfrm>
      </p:grpSpPr>
      <p:sp>
        <p:nvSpPr>
          <p:cNvPr id="8" name="Content Placeholder 3"/>
          <p:cNvSpPr>
            <a:spLocks noGrp="1"/>
          </p:cNvSpPr>
          <p:nvPr>
            <p:ph sz="quarter" idx="10"/>
          </p:nvPr>
        </p:nvSpPr>
        <p:spPr>
          <a:xfrm>
            <a:off x="200025" y="771525"/>
            <a:ext cx="8743950" cy="4200525"/>
          </a:xfrm>
        </p:spPr>
        <p:txBody>
          <a:bodyPr numCol="2"/>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6C7A763-F7D0-2074-5F3F-2D1DA1226607}"/>
              </a:ext>
            </a:extLst>
          </p:cNvPr>
          <p:cNvSpPr>
            <a:spLocks noGrp="1"/>
          </p:cNvSpPr>
          <p:nvPr>
            <p:ph type="dt" sz="half" idx="11"/>
          </p:nvPr>
        </p:nvSpPr>
        <p:spPr/>
        <p:txBody>
          <a:bodyPr/>
          <a:lstStyle/>
          <a:p>
            <a:endParaRPr lang="en-US" dirty="0"/>
          </a:p>
        </p:txBody>
      </p:sp>
      <p:sp>
        <p:nvSpPr>
          <p:cNvPr id="6" name="Footer Placeholder 5">
            <a:extLst>
              <a:ext uri="{FF2B5EF4-FFF2-40B4-BE49-F238E27FC236}">
                <a16:creationId xmlns:a16="http://schemas.microsoft.com/office/drawing/2014/main" id="{BB5C1216-5C4C-C44D-DE08-88D5BFB6266F}"/>
              </a:ext>
            </a:extLst>
          </p:cNvPr>
          <p:cNvSpPr>
            <a:spLocks noGrp="1"/>
          </p:cNvSpPr>
          <p:nvPr>
            <p:ph type="ftr" sz="quarter" idx="12"/>
          </p:nvPr>
        </p:nvSpPr>
        <p:spPr/>
        <p:txBody>
          <a:bodyPr/>
          <a:lstStyle/>
          <a:p>
            <a:endParaRPr lang="en-US" dirty="0"/>
          </a:p>
        </p:txBody>
      </p:sp>
      <p:sp>
        <p:nvSpPr>
          <p:cNvPr id="3" name="Title 2">
            <a:extLst>
              <a:ext uri="{FF2B5EF4-FFF2-40B4-BE49-F238E27FC236}">
                <a16:creationId xmlns:a16="http://schemas.microsoft.com/office/drawing/2014/main" id="{AEDBE4B2-ED26-DF20-EB88-9102132A1C0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28451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 3 Columns">
    <p:spTree>
      <p:nvGrpSpPr>
        <p:cNvPr id="1" name=""/>
        <p:cNvGrpSpPr/>
        <p:nvPr/>
      </p:nvGrpSpPr>
      <p:grpSpPr>
        <a:xfrm>
          <a:off x="0" y="0"/>
          <a:ext cx="0" cy="0"/>
          <a:chOff x="0" y="0"/>
          <a:chExt cx="0" cy="0"/>
        </a:xfrm>
      </p:grpSpPr>
      <p:sp>
        <p:nvSpPr>
          <p:cNvPr id="9" name="Content Placeholder 3"/>
          <p:cNvSpPr>
            <a:spLocks noGrp="1"/>
          </p:cNvSpPr>
          <p:nvPr>
            <p:ph sz="quarter" idx="12"/>
          </p:nvPr>
        </p:nvSpPr>
        <p:spPr>
          <a:xfrm>
            <a:off x="200025" y="771525"/>
            <a:ext cx="8743950" cy="4200525"/>
          </a:xfrm>
        </p:spPr>
        <p:txBody>
          <a:bodyPr numCol="3"/>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AFC9BA2-EC81-5287-D39F-725A5EC32471}"/>
              </a:ext>
            </a:extLst>
          </p:cNvPr>
          <p:cNvSpPr>
            <a:spLocks noGrp="1"/>
          </p:cNvSpPr>
          <p:nvPr>
            <p:ph type="dt" sz="half" idx="13"/>
          </p:nvPr>
        </p:nvSpPr>
        <p:spPr/>
        <p:txBody>
          <a:bodyPr/>
          <a:lstStyle/>
          <a:p>
            <a:endParaRPr lang="en-US" dirty="0"/>
          </a:p>
        </p:txBody>
      </p:sp>
      <p:sp>
        <p:nvSpPr>
          <p:cNvPr id="6" name="Footer Placeholder 5">
            <a:extLst>
              <a:ext uri="{FF2B5EF4-FFF2-40B4-BE49-F238E27FC236}">
                <a16:creationId xmlns:a16="http://schemas.microsoft.com/office/drawing/2014/main" id="{FE97BF52-3E27-86B6-23FC-B495D58A6360}"/>
              </a:ext>
            </a:extLst>
          </p:cNvPr>
          <p:cNvSpPr>
            <a:spLocks noGrp="1"/>
          </p:cNvSpPr>
          <p:nvPr>
            <p:ph type="ftr" sz="quarter" idx="14"/>
          </p:nvPr>
        </p:nvSpPr>
        <p:spPr/>
        <p:txBody>
          <a:bodyPr/>
          <a:lstStyle/>
          <a:p>
            <a:endParaRPr lang="en-US" dirty="0"/>
          </a:p>
        </p:txBody>
      </p:sp>
      <p:sp>
        <p:nvSpPr>
          <p:cNvPr id="2" name="Title 1">
            <a:extLst>
              <a:ext uri="{FF2B5EF4-FFF2-40B4-BE49-F238E27FC236}">
                <a16:creationId xmlns:a16="http://schemas.microsoft.com/office/drawing/2014/main" id="{74074E2E-ED81-F3EC-B678-0FDCBC64206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343698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21" name="Text Placeholder 2"/>
          <p:cNvSpPr>
            <a:spLocks noGrp="1"/>
          </p:cNvSpPr>
          <p:nvPr>
            <p:ph idx="1"/>
          </p:nvPr>
        </p:nvSpPr>
        <p:spPr bwMode="auto">
          <a:xfrm>
            <a:off x="200025" y="4643328"/>
            <a:ext cx="8743950" cy="328723"/>
          </a:xfrm>
          <a:prstGeom prst="rect">
            <a:avLst/>
          </a:prstGeom>
          <a:noFill/>
          <a:ln w="9525">
            <a:noFill/>
            <a:miter lim="800000"/>
            <a:headEnd/>
            <a:tailEnd/>
          </a:ln>
        </p:spPr>
        <p:txBody>
          <a:bodyPr lIns="91440" tIns="0" numCol="1"/>
          <a:lstStyle>
            <a:lvl1pPr marL="0" indent="0">
              <a:buNone/>
              <a:defRPr sz="675">
                <a:solidFill>
                  <a:schemeClr val="tx1">
                    <a:lumMod val="75000"/>
                    <a:lumOff val="25000"/>
                  </a:schemeClr>
                </a:solidFill>
              </a:defRPr>
            </a:lvl1pPr>
            <a:lvl2pPr>
              <a:defRPr sz="1013">
                <a:solidFill>
                  <a:srgbClr val="83847A"/>
                </a:solidFill>
              </a:defRPr>
            </a:lvl2pPr>
            <a:lvl3pPr>
              <a:defRPr sz="844">
                <a:solidFill>
                  <a:srgbClr val="83847A"/>
                </a:solidFill>
              </a:defRPr>
            </a:lvl3pPr>
            <a:lvl4pPr>
              <a:defRPr sz="844">
                <a:solidFill>
                  <a:srgbClr val="83847A"/>
                </a:solidFill>
              </a:defRPr>
            </a:lvl4pPr>
            <a:lvl5pPr>
              <a:defRPr sz="844">
                <a:solidFill>
                  <a:srgbClr val="83847A"/>
                </a:solidFill>
              </a:defRPr>
            </a:lvl5pPr>
          </a:lstStyle>
          <a:p>
            <a:pPr lvl="0"/>
            <a:r>
              <a:rPr lang="en-US" noProof="0" dirty="0"/>
              <a:t>Click to edit Master text styles</a:t>
            </a:r>
          </a:p>
        </p:txBody>
      </p:sp>
      <p:sp>
        <p:nvSpPr>
          <p:cNvPr id="10" name="Content Placeholder 3"/>
          <p:cNvSpPr>
            <a:spLocks noGrp="1"/>
          </p:cNvSpPr>
          <p:nvPr>
            <p:ph sz="quarter" idx="12"/>
          </p:nvPr>
        </p:nvSpPr>
        <p:spPr>
          <a:xfrm>
            <a:off x="200025" y="771525"/>
            <a:ext cx="8743950" cy="38147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67CF58A5-50A2-4609-9528-306C52949FE4}"/>
              </a:ext>
            </a:extLst>
          </p:cNvPr>
          <p:cNvSpPr>
            <a:spLocks noGrp="1"/>
          </p:cNvSpPr>
          <p:nvPr>
            <p:ph type="dt" sz="half" idx="13"/>
          </p:nvPr>
        </p:nvSpPr>
        <p:spPr>
          <a:xfrm>
            <a:off x="6631887" y="4989863"/>
            <a:ext cx="2071255" cy="102870"/>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13141E4A-7726-4CDD-AEE9-576AC0A57297}"/>
              </a:ext>
            </a:extLst>
          </p:cNvPr>
          <p:cNvSpPr>
            <a:spLocks noGrp="1"/>
          </p:cNvSpPr>
          <p:nvPr>
            <p:ph type="ftr" sz="quarter" idx="14"/>
          </p:nvPr>
        </p:nvSpPr>
        <p:spPr>
          <a:xfrm>
            <a:off x="200025" y="4989863"/>
            <a:ext cx="2176030" cy="102870"/>
          </a:xfrm>
          <a:prstGeom prst="rect">
            <a:avLst/>
          </a:prstGeom>
        </p:spPr>
        <p:txBody>
          <a:bodyPr/>
          <a:lstStyle/>
          <a:p>
            <a:endParaRPr lang="en-US" dirty="0"/>
          </a:p>
        </p:txBody>
      </p:sp>
      <p:sp>
        <p:nvSpPr>
          <p:cNvPr id="5" name="Title 4">
            <a:extLst>
              <a:ext uri="{FF2B5EF4-FFF2-40B4-BE49-F238E27FC236}">
                <a16:creationId xmlns:a16="http://schemas.microsoft.com/office/drawing/2014/main" id="{AB808ED8-8426-A0C0-9763-B7D4C153D10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9457810"/>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2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00025" y="771525"/>
            <a:ext cx="4291055" cy="4200525"/>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sz="quarter" idx="19"/>
          </p:nvPr>
        </p:nvSpPr>
        <p:spPr>
          <a:xfrm>
            <a:off x="4652920" y="771525"/>
            <a:ext cx="4291055" cy="4200525"/>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BEC9A928-C3DF-2C22-44D2-6CEAF37A2452}"/>
              </a:ext>
            </a:extLst>
          </p:cNvPr>
          <p:cNvSpPr>
            <a:spLocks noGrp="1"/>
          </p:cNvSpPr>
          <p:nvPr>
            <p:ph type="dt" sz="half" idx="20"/>
          </p:nvPr>
        </p:nvSpPr>
        <p:spPr/>
        <p:txBody>
          <a:bodyPr/>
          <a:lstStyle/>
          <a:p>
            <a:endParaRPr lang="en-US" dirty="0"/>
          </a:p>
        </p:txBody>
      </p:sp>
      <p:sp>
        <p:nvSpPr>
          <p:cNvPr id="7" name="Footer Placeholder 6">
            <a:extLst>
              <a:ext uri="{FF2B5EF4-FFF2-40B4-BE49-F238E27FC236}">
                <a16:creationId xmlns:a16="http://schemas.microsoft.com/office/drawing/2014/main" id="{F7247472-A8F5-BC75-9086-8D91A7F6A294}"/>
              </a:ext>
            </a:extLst>
          </p:cNvPr>
          <p:cNvSpPr>
            <a:spLocks noGrp="1"/>
          </p:cNvSpPr>
          <p:nvPr>
            <p:ph type="ftr" sz="quarter" idx="21"/>
          </p:nvPr>
        </p:nvSpPr>
        <p:spPr/>
        <p:txBody>
          <a:bodyPr/>
          <a:lstStyle/>
          <a:p>
            <a:endParaRPr lang="en-US" dirty="0"/>
          </a:p>
        </p:txBody>
      </p:sp>
      <p:sp>
        <p:nvSpPr>
          <p:cNvPr id="4" name="Title 3">
            <a:extLst>
              <a:ext uri="{FF2B5EF4-FFF2-40B4-BE49-F238E27FC236}">
                <a16:creationId xmlns:a16="http://schemas.microsoft.com/office/drawing/2014/main" id="{62C6ABDE-E95A-0F3C-098E-3AB6CD8A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23317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Sub-Head 2 Sections">
    <p:spTree>
      <p:nvGrpSpPr>
        <p:cNvPr id="1" name=""/>
        <p:cNvGrpSpPr/>
        <p:nvPr/>
      </p:nvGrpSpPr>
      <p:grpSpPr>
        <a:xfrm>
          <a:off x="0" y="0"/>
          <a:ext cx="0" cy="0"/>
          <a:chOff x="0" y="0"/>
          <a:chExt cx="0" cy="0"/>
        </a:xfrm>
      </p:grpSpPr>
      <p:sp>
        <p:nvSpPr>
          <p:cNvPr id="9" name="Text Placeholder 3"/>
          <p:cNvSpPr>
            <a:spLocks noGrp="1"/>
          </p:cNvSpPr>
          <p:nvPr>
            <p:ph type="body" sz="quarter" idx="13"/>
          </p:nvPr>
        </p:nvSpPr>
        <p:spPr>
          <a:xfrm>
            <a:off x="200025" y="771525"/>
            <a:ext cx="4289679" cy="499681"/>
          </a:xfrm>
        </p:spPr>
        <p:txBody>
          <a:bodyPr bIns="0" anchor="b"/>
          <a:lstStyle>
            <a:lvl1pPr>
              <a:defRPr sz="1125">
                <a:solidFill>
                  <a:schemeClr val="tx1">
                    <a:lumMod val="75000"/>
                    <a:lumOff val="25000"/>
                  </a:schemeClr>
                </a:solidFill>
              </a:defRPr>
            </a:lvl1pPr>
          </a:lstStyle>
          <a:p>
            <a:pPr lvl="0"/>
            <a:r>
              <a:rPr lang="en-US" dirty="0"/>
              <a:t>Click to edit Master text styles</a:t>
            </a:r>
          </a:p>
        </p:txBody>
      </p:sp>
      <p:sp>
        <p:nvSpPr>
          <p:cNvPr id="13" name="Content Placeholder 2"/>
          <p:cNvSpPr>
            <a:spLocks noGrp="1"/>
          </p:cNvSpPr>
          <p:nvPr>
            <p:ph sz="quarter" idx="16"/>
          </p:nvPr>
        </p:nvSpPr>
        <p:spPr>
          <a:xfrm>
            <a:off x="200025" y="1307307"/>
            <a:ext cx="4291055" cy="3664744"/>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sz="quarter" idx="19"/>
          </p:nvPr>
        </p:nvSpPr>
        <p:spPr>
          <a:xfrm>
            <a:off x="4652920" y="1307307"/>
            <a:ext cx="4291055" cy="3664744"/>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3"/>
          <p:cNvSpPr>
            <a:spLocks noGrp="1"/>
          </p:cNvSpPr>
          <p:nvPr>
            <p:ph type="body" sz="quarter" idx="20"/>
          </p:nvPr>
        </p:nvSpPr>
        <p:spPr>
          <a:xfrm>
            <a:off x="4654296" y="771525"/>
            <a:ext cx="4289679" cy="499681"/>
          </a:xfrm>
        </p:spPr>
        <p:txBody>
          <a:bodyPr bIns="0" anchor="b"/>
          <a:lstStyle>
            <a:lvl1pPr>
              <a:defRPr sz="1125">
                <a:solidFill>
                  <a:schemeClr val="tx1">
                    <a:lumMod val="75000"/>
                    <a:lumOff val="25000"/>
                  </a:schemeClr>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4FDAD6DC-C062-D2A7-C4D4-57F4C0FFAD4D}"/>
              </a:ext>
            </a:extLst>
          </p:cNvPr>
          <p:cNvSpPr>
            <a:spLocks noGrp="1"/>
          </p:cNvSpPr>
          <p:nvPr>
            <p:ph type="dt" sz="half" idx="21"/>
          </p:nvPr>
        </p:nvSpPr>
        <p:spPr/>
        <p:txBody>
          <a:bodyPr/>
          <a:lstStyle/>
          <a:p>
            <a:endParaRPr lang="en-US" dirty="0"/>
          </a:p>
        </p:txBody>
      </p:sp>
      <p:sp>
        <p:nvSpPr>
          <p:cNvPr id="6" name="Footer Placeholder 5">
            <a:extLst>
              <a:ext uri="{FF2B5EF4-FFF2-40B4-BE49-F238E27FC236}">
                <a16:creationId xmlns:a16="http://schemas.microsoft.com/office/drawing/2014/main" id="{7AA18071-1438-F3E3-FC9F-3F401EE7FED1}"/>
              </a:ext>
            </a:extLst>
          </p:cNvPr>
          <p:cNvSpPr>
            <a:spLocks noGrp="1"/>
          </p:cNvSpPr>
          <p:nvPr>
            <p:ph type="ftr" sz="quarter" idx="22"/>
          </p:nvPr>
        </p:nvSpPr>
        <p:spPr/>
        <p:txBody>
          <a:bodyPr/>
          <a:lstStyle/>
          <a:p>
            <a:endParaRPr lang="en-US" dirty="0"/>
          </a:p>
        </p:txBody>
      </p:sp>
      <p:sp>
        <p:nvSpPr>
          <p:cNvPr id="3" name="Title 2">
            <a:extLst>
              <a:ext uri="{FF2B5EF4-FFF2-40B4-BE49-F238E27FC236}">
                <a16:creationId xmlns:a16="http://schemas.microsoft.com/office/drawing/2014/main" id="{DFDE0C51-EABF-8EEF-D372-6195FADF385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212467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 2 Odd Sections">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00025" y="771525"/>
            <a:ext cx="2834489" cy="4200525"/>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6"/>
          </p:nvPr>
        </p:nvSpPr>
        <p:spPr>
          <a:xfrm>
            <a:off x="3192308" y="771525"/>
            <a:ext cx="5751667" cy="4200525"/>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10D79471-1A0E-36EB-1B94-DDE0CE561EA3}"/>
              </a:ext>
            </a:extLst>
          </p:cNvPr>
          <p:cNvSpPr>
            <a:spLocks noGrp="1"/>
          </p:cNvSpPr>
          <p:nvPr>
            <p:ph type="dt" sz="half" idx="17"/>
          </p:nvPr>
        </p:nvSpPr>
        <p:spPr/>
        <p:txBody>
          <a:bodyPr/>
          <a:lstStyle/>
          <a:p>
            <a:endParaRPr lang="en-US" dirty="0"/>
          </a:p>
        </p:txBody>
      </p:sp>
      <p:sp>
        <p:nvSpPr>
          <p:cNvPr id="7" name="Footer Placeholder 6">
            <a:extLst>
              <a:ext uri="{FF2B5EF4-FFF2-40B4-BE49-F238E27FC236}">
                <a16:creationId xmlns:a16="http://schemas.microsoft.com/office/drawing/2014/main" id="{5876C5F4-629A-E5A4-73FB-E8465BDB57BF}"/>
              </a:ext>
            </a:extLst>
          </p:cNvPr>
          <p:cNvSpPr>
            <a:spLocks noGrp="1"/>
          </p:cNvSpPr>
          <p:nvPr>
            <p:ph type="ftr" sz="quarter" idx="18"/>
          </p:nvPr>
        </p:nvSpPr>
        <p:spPr/>
        <p:txBody>
          <a:bodyPr/>
          <a:lstStyle/>
          <a:p>
            <a:endParaRPr lang="en-US" dirty="0"/>
          </a:p>
        </p:txBody>
      </p:sp>
      <p:sp>
        <p:nvSpPr>
          <p:cNvPr id="4" name="Title 3">
            <a:extLst>
              <a:ext uri="{FF2B5EF4-FFF2-40B4-BE49-F238E27FC236}">
                <a16:creationId xmlns:a16="http://schemas.microsoft.com/office/drawing/2014/main" id="{1FA45842-A577-D012-E0A0-40AA7BE0D29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307381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 2 Odd Sections">
    <p:spTree>
      <p:nvGrpSpPr>
        <p:cNvPr id="1" name=""/>
        <p:cNvGrpSpPr/>
        <p:nvPr/>
      </p:nvGrpSpPr>
      <p:grpSpPr>
        <a:xfrm>
          <a:off x="0" y="0"/>
          <a:ext cx="0" cy="0"/>
          <a:chOff x="0" y="0"/>
          <a:chExt cx="0" cy="0"/>
        </a:xfrm>
      </p:grpSpPr>
      <p:sp>
        <p:nvSpPr>
          <p:cNvPr id="11" name="Content Placeholder 2"/>
          <p:cNvSpPr>
            <a:spLocks noGrp="1"/>
          </p:cNvSpPr>
          <p:nvPr>
            <p:ph sz="quarter" idx="15"/>
          </p:nvPr>
        </p:nvSpPr>
        <p:spPr>
          <a:xfrm>
            <a:off x="6109486" y="771525"/>
            <a:ext cx="2834489" cy="4200525"/>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sz="quarter" idx="16"/>
          </p:nvPr>
        </p:nvSpPr>
        <p:spPr>
          <a:xfrm>
            <a:off x="200025" y="771525"/>
            <a:ext cx="5751666" cy="4200525"/>
          </a:xfrm>
        </p:spPr>
        <p:txBody>
          <a:bodyPr/>
          <a:lstStyle>
            <a:lvl1pPr>
              <a:defRPr sz="900">
                <a:solidFill>
                  <a:schemeClr val="tx1">
                    <a:lumMod val="75000"/>
                    <a:lumOff val="25000"/>
                  </a:schemeClr>
                </a:solidFill>
              </a:defRPr>
            </a:lvl1pPr>
            <a:lvl2pPr>
              <a:defRPr sz="900">
                <a:solidFill>
                  <a:schemeClr val="tx1">
                    <a:lumMod val="75000"/>
                    <a:lumOff val="25000"/>
                  </a:schemeClr>
                </a:solidFill>
              </a:defRPr>
            </a:lvl2pPr>
            <a:lvl3pPr>
              <a:defRPr sz="900">
                <a:solidFill>
                  <a:schemeClr val="tx1">
                    <a:lumMod val="75000"/>
                    <a:lumOff val="25000"/>
                  </a:schemeClr>
                </a:solidFill>
              </a:defRPr>
            </a:lvl3pPr>
            <a:lvl4pPr>
              <a:defRPr sz="900">
                <a:solidFill>
                  <a:schemeClr val="tx1">
                    <a:lumMod val="75000"/>
                    <a:lumOff val="25000"/>
                  </a:schemeClr>
                </a:solidFill>
              </a:defRPr>
            </a:lvl4pPr>
            <a:lvl5pPr>
              <a:defRPr sz="9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58768C3-8315-3411-54A8-2C8239251263}"/>
              </a:ext>
            </a:extLst>
          </p:cNvPr>
          <p:cNvSpPr>
            <a:spLocks noGrp="1"/>
          </p:cNvSpPr>
          <p:nvPr>
            <p:ph type="dt" sz="half" idx="17"/>
          </p:nvPr>
        </p:nvSpPr>
        <p:spPr/>
        <p:txBody>
          <a:bodyPr/>
          <a:lstStyle/>
          <a:p>
            <a:endParaRPr lang="en-US" dirty="0"/>
          </a:p>
        </p:txBody>
      </p:sp>
      <p:sp>
        <p:nvSpPr>
          <p:cNvPr id="6" name="Footer Placeholder 5">
            <a:extLst>
              <a:ext uri="{FF2B5EF4-FFF2-40B4-BE49-F238E27FC236}">
                <a16:creationId xmlns:a16="http://schemas.microsoft.com/office/drawing/2014/main" id="{28938FEB-D648-AE71-0FA1-805FFC832488}"/>
              </a:ext>
            </a:extLst>
          </p:cNvPr>
          <p:cNvSpPr>
            <a:spLocks noGrp="1"/>
          </p:cNvSpPr>
          <p:nvPr>
            <p:ph type="ftr" sz="quarter" idx="18"/>
          </p:nvPr>
        </p:nvSpPr>
        <p:spPr/>
        <p:txBody>
          <a:bodyPr/>
          <a:lstStyle/>
          <a:p>
            <a:endParaRPr lang="en-US" dirty="0"/>
          </a:p>
        </p:txBody>
      </p:sp>
      <p:sp>
        <p:nvSpPr>
          <p:cNvPr id="3" name="Title 2">
            <a:extLst>
              <a:ext uri="{FF2B5EF4-FFF2-40B4-BE49-F238E27FC236}">
                <a16:creationId xmlns:a16="http://schemas.microsoft.com/office/drawing/2014/main" id="{B93C48AD-9F55-0046-00A1-CC510D30C60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076102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Quad-Chart">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200025" y="771525"/>
            <a:ext cx="4314825" cy="2000250"/>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285750" y="2831902"/>
            <a:ext cx="85725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572000" y="771525"/>
            <a:ext cx="0" cy="420052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a:spLocks noGrp="1"/>
          </p:cNvSpPr>
          <p:nvPr>
            <p:ph sz="quarter" idx="22"/>
          </p:nvPr>
        </p:nvSpPr>
        <p:spPr>
          <a:xfrm>
            <a:off x="200025" y="2891790"/>
            <a:ext cx="4314825" cy="2080260"/>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4629150" y="771525"/>
            <a:ext cx="4314825" cy="2000250"/>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sz="quarter" idx="24"/>
          </p:nvPr>
        </p:nvSpPr>
        <p:spPr>
          <a:xfrm>
            <a:off x="4629150" y="2891790"/>
            <a:ext cx="4314825" cy="2080260"/>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5AAE838-AA12-FA5F-5DA0-1ABB713993D9}"/>
              </a:ext>
            </a:extLst>
          </p:cNvPr>
          <p:cNvSpPr>
            <a:spLocks noGrp="1"/>
          </p:cNvSpPr>
          <p:nvPr>
            <p:ph type="dt" sz="half" idx="25"/>
          </p:nvPr>
        </p:nvSpPr>
        <p:spPr/>
        <p:txBody>
          <a:bodyPr/>
          <a:lstStyle/>
          <a:p>
            <a:endParaRPr lang="en-US" dirty="0"/>
          </a:p>
        </p:txBody>
      </p:sp>
      <p:sp>
        <p:nvSpPr>
          <p:cNvPr id="8" name="Footer Placeholder 7">
            <a:extLst>
              <a:ext uri="{FF2B5EF4-FFF2-40B4-BE49-F238E27FC236}">
                <a16:creationId xmlns:a16="http://schemas.microsoft.com/office/drawing/2014/main" id="{AE34FB74-F548-AD28-A10C-D5391FE1CF47}"/>
              </a:ext>
            </a:extLst>
          </p:cNvPr>
          <p:cNvSpPr>
            <a:spLocks noGrp="1"/>
          </p:cNvSpPr>
          <p:nvPr>
            <p:ph type="ftr" sz="quarter" idx="26"/>
          </p:nvPr>
        </p:nvSpPr>
        <p:spPr/>
        <p:txBody>
          <a:bodyPr/>
          <a:lstStyle/>
          <a:p>
            <a:endParaRPr lang="en-US" dirty="0"/>
          </a:p>
        </p:txBody>
      </p:sp>
      <p:sp>
        <p:nvSpPr>
          <p:cNvPr id="5" name="Title 4">
            <a:extLst>
              <a:ext uri="{FF2B5EF4-FFF2-40B4-BE49-F238E27FC236}">
                <a16:creationId xmlns:a16="http://schemas.microsoft.com/office/drawing/2014/main" id="{44FB5578-DA9B-BD0B-5613-AEFB9E68B6F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39831151"/>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Custom-Quad">
    <p:spTree>
      <p:nvGrpSpPr>
        <p:cNvPr id="1" name=""/>
        <p:cNvGrpSpPr/>
        <p:nvPr/>
      </p:nvGrpSpPr>
      <p:grpSpPr>
        <a:xfrm>
          <a:off x="0" y="0"/>
          <a:ext cx="0" cy="0"/>
          <a:chOff x="0" y="0"/>
          <a:chExt cx="0" cy="0"/>
        </a:xfrm>
      </p:grpSpPr>
      <p:cxnSp>
        <p:nvCxnSpPr>
          <p:cNvPr id="4" name="Straight Connector 3"/>
          <p:cNvCxnSpPr/>
          <p:nvPr userDrawn="1"/>
        </p:nvCxnSpPr>
        <p:spPr>
          <a:xfrm>
            <a:off x="285750" y="2573114"/>
            <a:ext cx="85725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4572000" y="771525"/>
            <a:ext cx="0" cy="420052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Content Placeholder 4"/>
          <p:cNvSpPr>
            <a:spLocks noGrp="1"/>
          </p:cNvSpPr>
          <p:nvPr>
            <p:ph sz="quarter" idx="24"/>
          </p:nvPr>
        </p:nvSpPr>
        <p:spPr>
          <a:xfrm>
            <a:off x="4629150" y="2657475"/>
            <a:ext cx="4314825" cy="2314575"/>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quarter" idx="22"/>
          </p:nvPr>
        </p:nvSpPr>
        <p:spPr>
          <a:xfrm>
            <a:off x="200025" y="2657475"/>
            <a:ext cx="4314825" cy="2314575"/>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4629150" y="771526"/>
            <a:ext cx="4314825" cy="1712882"/>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00025" y="771526"/>
            <a:ext cx="4314825" cy="1712882"/>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AADB0298-AAE9-38A5-935C-537E8444E40C}"/>
              </a:ext>
            </a:extLst>
          </p:cNvPr>
          <p:cNvSpPr>
            <a:spLocks noGrp="1"/>
          </p:cNvSpPr>
          <p:nvPr>
            <p:ph type="dt" sz="half" idx="25"/>
          </p:nvPr>
        </p:nvSpPr>
        <p:spPr/>
        <p:txBody>
          <a:bodyPr/>
          <a:lstStyle/>
          <a:p>
            <a:endParaRPr lang="en-US" dirty="0"/>
          </a:p>
        </p:txBody>
      </p:sp>
      <p:sp>
        <p:nvSpPr>
          <p:cNvPr id="6" name="Footer Placeholder 5">
            <a:extLst>
              <a:ext uri="{FF2B5EF4-FFF2-40B4-BE49-F238E27FC236}">
                <a16:creationId xmlns:a16="http://schemas.microsoft.com/office/drawing/2014/main" id="{D52C905D-E7A5-5841-E24E-8E8D9EAF35CE}"/>
              </a:ext>
            </a:extLst>
          </p:cNvPr>
          <p:cNvSpPr>
            <a:spLocks noGrp="1"/>
          </p:cNvSpPr>
          <p:nvPr>
            <p:ph type="ftr" sz="quarter" idx="26"/>
          </p:nvPr>
        </p:nvSpPr>
        <p:spPr/>
        <p:txBody>
          <a:bodyPr/>
          <a:lstStyle/>
          <a:p>
            <a:endParaRPr lang="en-US" dirty="0"/>
          </a:p>
        </p:txBody>
      </p:sp>
      <p:sp>
        <p:nvSpPr>
          <p:cNvPr id="7" name="Title 6">
            <a:extLst>
              <a:ext uri="{FF2B5EF4-FFF2-40B4-BE49-F238E27FC236}">
                <a16:creationId xmlns:a16="http://schemas.microsoft.com/office/drawing/2014/main" id="{929DC40A-BB92-C526-3CD0-189C3429C4D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8044521"/>
      </p:ext>
    </p:extLst>
  </p:cSld>
  <p:clrMapOvr>
    <a:masterClrMapping/>
  </p:clrMapOvr>
  <p:extLst>
    <p:ext uri="{DCECCB84-F9BA-43D5-87BE-67443E8EF086}">
      <p15:sldGuideLst xmlns:p15="http://schemas.microsoft.com/office/powerpoint/2012/main">
        <p15:guide id="1" orient="horz" pos="2088">
          <p15:clr>
            <a:srgbClr val="FBAE40"/>
          </p15:clr>
        </p15:guide>
        <p15:guide id="2" orient="horz" pos="2232">
          <p15:clr>
            <a:srgbClr val="FBAE40"/>
          </p15:clr>
        </p15:guide>
        <p15:guide id="3" pos="3888">
          <p15:clr>
            <a:srgbClr val="FBAE40"/>
          </p15:clr>
        </p15:guide>
        <p15:guide id="4" pos="379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 Tri-Chart Bottom">
    <p:spTree>
      <p:nvGrpSpPr>
        <p:cNvPr id="1" name=""/>
        <p:cNvGrpSpPr/>
        <p:nvPr/>
      </p:nvGrpSpPr>
      <p:grpSpPr>
        <a:xfrm>
          <a:off x="0" y="0"/>
          <a:ext cx="0" cy="0"/>
          <a:chOff x="0" y="0"/>
          <a:chExt cx="0" cy="0"/>
        </a:xfrm>
      </p:grpSpPr>
      <p:sp>
        <p:nvSpPr>
          <p:cNvPr id="16" name="Content Placeholder 3"/>
          <p:cNvSpPr>
            <a:spLocks noGrp="1"/>
          </p:cNvSpPr>
          <p:nvPr>
            <p:ph sz="quarter" idx="22"/>
          </p:nvPr>
        </p:nvSpPr>
        <p:spPr>
          <a:xfrm>
            <a:off x="200025" y="2891790"/>
            <a:ext cx="8743950" cy="2080260"/>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sz="quarter" idx="23"/>
          </p:nvPr>
        </p:nvSpPr>
        <p:spPr>
          <a:xfrm>
            <a:off x="4629150" y="771525"/>
            <a:ext cx="4314825" cy="2000250"/>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quarter" idx="15"/>
          </p:nvPr>
        </p:nvSpPr>
        <p:spPr>
          <a:xfrm>
            <a:off x="200025" y="771525"/>
            <a:ext cx="4314825" cy="2000250"/>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246758A-EC6C-2E6D-7C25-EBF35B1A110D}"/>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656A35E6-84D0-522D-F6FA-96313C01D057}"/>
              </a:ext>
            </a:extLst>
          </p:cNvPr>
          <p:cNvSpPr>
            <a:spLocks noGrp="1"/>
          </p:cNvSpPr>
          <p:nvPr>
            <p:ph type="ftr" sz="quarter" idx="25"/>
          </p:nvPr>
        </p:nvSpPr>
        <p:spPr/>
        <p:txBody>
          <a:bodyPr/>
          <a:lstStyle/>
          <a:p>
            <a:endParaRPr lang="en-US" dirty="0"/>
          </a:p>
        </p:txBody>
      </p:sp>
      <p:sp>
        <p:nvSpPr>
          <p:cNvPr id="6" name="Title 5">
            <a:extLst>
              <a:ext uri="{FF2B5EF4-FFF2-40B4-BE49-F238E27FC236}">
                <a16:creationId xmlns:a16="http://schemas.microsoft.com/office/drawing/2014/main" id="{481C1557-2F36-FF70-9AEB-DF21DD5067B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97995693"/>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 Tri-Chart Top">
    <p:spTree>
      <p:nvGrpSpPr>
        <p:cNvPr id="1" name=""/>
        <p:cNvGrpSpPr/>
        <p:nvPr/>
      </p:nvGrpSpPr>
      <p:grpSpPr>
        <a:xfrm>
          <a:off x="0" y="0"/>
          <a:ext cx="0" cy="0"/>
          <a:chOff x="0" y="0"/>
          <a:chExt cx="0" cy="0"/>
        </a:xfrm>
      </p:grpSpPr>
      <p:sp>
        <p:nvSpPr>
          <p:cNvPr id="17" name="Content Placeholder 3"/>
          <p:cNvSpPr>
            <a:spLocks noGrp="1"/>
          </p:cNvSpPr>
          <p:nvPr>
            <p:ph sz="quarter" idx="23"/>
          </p:nvPr>
        </p:nvSpPr>
        <p:spPr>
          <a:xfrm>
            <a:off x="4629150" y="2886075"/>
            <a:ext cx="4314825" cy="2085975"/>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sz="quarter" idx="15"/>
          </p:nvPr>
        </p:nvSpPr>
        <p:spPr>
          <a:xfrm>
            <a:off x="200025" y="2886075"/>
            <a:ext cx="4314825" cy="2085975"/>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
          <p:cNvSpPr>
            <a:spLocks noGrp="1"/>
          </p:cNvSpPr>
          <p:nvPr>
            <p:ph sz="quarter" idx="22"/>
          </p:nvPr>
        </p:nvSpPr>
        <p:spPr>
          <a:xfrm>
            <a:off x="200025" y="768134"/>
            <a:ext cx="8743950" cy="2000250"/>
          </a:xfrm>
        </p:spPr>
        <p:txBody>
          <a:bodyPr/>
          <a:lstStyle>
            <a:lvl1pPr>
              <a:defRPr sz="675">
                <a:solidFill>
                  <a:schemeClr val="tx1">
                    <a:lumMod val="75000"/>
                    <a:lumOff val="25000"/>
                  </a:schemeClr>
                </a:solidFill>
              </a:defRPr>
            </a:lvl1pPr>
            <a:lvl2pPr>
              <a:defRPr sz="675">
                <a:solidFill>
                  <a:schemeClr val="tx1">
                    <a:lumMod val="75000"/>
                    <a:lumOff val="25000"/>
                  </a:schemeClr>
                </a:solidFill>
              </a:defRPr>
            </a:lvl2pPr>
            <a:lvl3pPr>
              <a:defRPr sz="675">
                <a:solidFill>
                  <a:schemeClr val="tx1">
                    <a:lumMod val="75000"/>
                    <a:lumOff val="25000"/>
                  </a:schemeClr>
                </a:solidFill>
              </a:defRPr>
            </a:lvl3pPr>
            <a:lvl4pPr>
              <a:defRPr sz="675">
                <a:solidFill>
                  <a:schemeClr val="tx1">
                    <a:lumMod val="75000"/>
                    <a:lumOff val="25000"/>
                  </a:schemeClr>
                </a:solidFill>
              </a:defRPr>
            </a:lvl4pPr>
            <a:lvl5pPr>
              <a:defRPr sz="67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E138066-C767-E96E-E21F-B1E4478B0958}"/>
              </a:ext>
            </a:extLst>
          </p:cNvPr>
          <p:cNvSpPr>
            <a:spLocks noGrp="1"/>
          </p:cNvSpPr>
          <p:nvPr>
            <p:ph type="dt" sz="half" idx="24"/>
          </p:nvPr>
        </p:nvSpPr>
        <p:spPr/>
        <p:txBody>
          <a:bodyPr/>
          <a:lstStyle/>
          <a:p>
            <a:endParaRPr lang="en-US" dirty="0"/>
          </a:p>
        </p:txBody>
      </p:sp>
      <p:sp>
        <p:nvSpPr>
          <p:cNvPr id="5" name="Footer Placeholder 4">
            <a:extLst>
              <a:ext uri="{FF2B5EF4-FFF2-40B4-BE49-F238E27FC236}">
                <a16:creationId xmlns:a16="http://schemas.microsoft.com/office/drawing/2014/main" id="{E18328B5-C225-08E6-86C5-18BB6982BC1B}"/>
              </a:ext>
            </a:extLst>
          </p:cNvPr>
          <p:cNvSpPr>
            <a:spLocks noGrp="1"/>
          </p:cNvSpPr>
          <p:nvPr>
            <p:ph type="ftr" sz="quarter" idx="25"/>
          </p:nvPr>
        </p:nvSpPr>
        <p:spPr/>
        <p:txBody>
          <a:bodyPr/>
          <a:lstStyle/>
          <a:p>
            <a:endParaRPr lang="en-US" dirty="0"/>
          </a:p>
        </p:txBody>
      </p:sp>
      <p:sp>
        <p:nvSpPr>
          <p:cNvPr id="6" name="Title 5">
            <a:extLst>
              <a:ext uri="{FF2B5EF4-FFF2-40B4-BE49-F238E27FC236}">
                <a16:creationId xmlns:a16="http://schemas.microsoft.com/office/drawing/2014/main" id="{F2E409FF-5585-8E4A-14AA-59DBC4EAF93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98361208"/>
      </p:ext>
    </p:extLst>
  </p:cSld>
  <p:clrMapOvr>
    <a:masterClrMapping/>
  </p:clrMapOvr>
  <p:extLst>
    <p:ext uri="{DCECCB84-F9BA-43D5-87BE-67443E8EF086}">
      <p15:sldGuideLst xmlns:p15="http://schemas.microsoft.com/office/powerpoint/2012/main">
        <p15:guide id="1" orient="horz" pos="2328">
          <p15:clr>
            <a:srgbClr val="FBAE40"/>
          </p15:clr>
        </p15:guide>
        <p15:guide id="2" orient="horz" pos="2424">
          <p15:clr>
            <a:srgbClr val="FBAE40"/>
          </p15:clr>
        </p15:guide>
        <p15:guide id="3" pos="3888">
          <p15:clr>
            <a:srgbClr val="FBAE40"/>
          </p15:clr>
        </p15:guide>
        <p15:guide id="4" pos="379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 No Cont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7835296-7DAA-2D03-3C74-8EDBE0C7DFA4}"/>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AEFD207A-CF9B-5273-AAA1-5371D3714C11}"/>
              </a:ext>
            </a:extLst>
          </p:cNvPr>
          <p:cNvSpPr>
            <a:spLocks noGrp="1"/>
          </p:cNvSpPr>
          <p:nvPr>
            <p:ph type="ftr" sz="quarter" idx="11"/>
          </p:nvPr>
        </p:nvSpPr>
        <p:spPr/>
        <p:txBody>
          <a:bodyPr/>
          <a:lstStyle/>
          <a:p>
            <a:endParaRPr lang="en-US" dirty="0"/>
          </a:p>
        </p:txBody>
      </p:sp>
      <p:sp>
        <p:nvSpPr>
          <p:cNvPr id="3" name="Title 2">
            <a:extLst>
              <a:ext uri="{FF2B5EF4-FFF2-40B4-BE49-F238E27FC236}">
                <a16:creationId xmlns:a16="http://schemas.microsoft.com/office/drawing/2014/main" id="{B02F4169-3E26-AB53-54FC-47BE477B905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645423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nk with graphics">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F40FE8E-720F-2CF0-A515-A1F0A76E6C2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C5645D9-CB9C-72DC-4655-0357D988FE70}"/>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7190441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Blank w/ background no graphics">
    <p:spTree>
      <p:nvGrpSpPr>
        <p:cNvPr id="1" name=""/>
        <p:cNvGrpSpPr/>
        <p:nvPr/>
      </p:nvGrpSpPr>
      <p:grpSpPr>
        <a:xfrm>
          <a:off x="0" y="0"/>
          <a:ext cx="0" cy="0"/>
          <a:chOff x="0" y="0"/>
          <a:chExt cx="0" cy="0"/>
        </a:xfrm>
      </p:grpSpPr>
      <p:sp>
        <p:nvSpPr>
          <p:cNvPr id="8" name="Content Placeholder 7"/>
          <p:cNvSpPr>
            <a:spLocks noGrp="1"/>
          </p:cNvSpPr>
          <p:nvPr>
            <p:ph sz="quarter" idx="12"/>
          </p:nvPr>
        </p:nvSpPr>
        <p:spPr>
          <a:xfrm>
            <a:off x="57150" y="50007"/>
            <a:ext cx="9015412" cy="5042726"/>
          </a:xfrm>
          <a:prstGeom prst="roundRect">
            <a:avLst>
              <a:gd name="adj" fmla="val 2256"/>
            </a:avLst>
          </a:prstGeom>
          <a:noFill/>
          <a:ln w="3175">
            <a:no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73CC44D-C4E5-B148-8424-D309BAD434F9}"/>
              </a:ext>
            </a:extLst>
          </p:cNvPr>
          <p:cNvSpPr>
            <a:spLocks noGrp="1"/>
          </p:cNvSpPr>
          <p:nvPr>
            <p:ph type="dt" sz="half" idx="13"/>
          </p:nvPr>
        </p:nvSpPr>
        <p:spPr/>
        <p:txBody>
          <a:bodyPr/>
          <a:lstStyle/>
          <a:p>
            <a:endParaRPr lang="en-US" dirty="0"/>
          </a:p>
        </p:txBody>
      </p:sp>
      <p:sp>
        <p:nvSpPr>
          <p:cNvPr id="4" name="Footer Placeholder 3">
            <a:extLst>
              <a:ext uri="{FF2B5EF4-FFF2-40B4-BE49-F238E27FC236}">
                <a16:creationId xmlns:a16="http://schemas.microsoft.com/office/drawing/2014/main" id="{B5E87FB6-092D-2261-C61B-A13F398BD061}"/>
              </a:ext>
            </a:extLst>
          </p:cNvPr>
          <p:cNvSpPr>
            <a:spLocks noGrp="1"/>
          </p:cNvSpPr>
          <p:nvPr>
            <p:ph type="ftr" sz="quarter" idx="14"/>
          </p:nvPr>
        </p:nvSpPr>
        <p:spPr/>
        <p:txBody>
          <a:bodyPr/>
          <a:lstStyle/>
          <a:p>
            <a:endParaRPr lang="en-US" dirty="0"/>
          </a:p>
        </p:txBody>
      </p:sp>
      <p:sp>
        <p:nvSpPr>
          <p:cNvPr id="5" name="Title 4">
            <a:extLst>
              <a:ext uri="{FF2B5EF4-FFF2-40B4-BE49-F238E27FC236}">
                <a16:creationId xmlns:a16="http://schemas.microsoft.com/office/drawing/2014/main" id="{DACA2C3D-12FE-63E8-E6E7-2094824214F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534676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White Blank">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FBBAD3CE-397E-AB37-EDAD-8632BE0AA2DA}"/>
              </a:ext>
            </a:extLst>
          </p:cNvPr>
          <p:cNvSpPr txBox="1">
            <a:spLocks noChangeArrowheads="1"/>
          </p:cNvSpPr>
          <p:nvPr userDrawn="1"/>
        </p:nvSpPr>
        <p:spPr bwMode="auto">
          <a:xfrm>
            <a:off x="8531691" y="99433"/>
            <a:ext cx="411480" cy="126958"/>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825" b="0" baseline="0" smtClean="0">
                <a:solidFill>
                  <a:schemeClr val="tx1">
                    <a:lumMod val="50000"/>
                    <a:lumOff val="50000"/>
                  </a:schemeClr>
                </a:solidFill>
              </a:rPr>
              <a:pPr algn="r">
                <a:spcBef>
                  <a:spcPct val="50000"/>
                </a:spcBef>
                <a:defRPr/>
              </a:pPr>
              <a:t>‹#›</a:t>
            </a:fld>
            <a:endParaRPr lang="en-US" sz="825"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BE1E501C-5AFD-BA9E-01BC-6D3F0A876CDA}"/>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7" name="Footer Placeholder 6">
            <a:extLst>
              <a:ext uri="{FF2B5EF4-FFF2-40B4-BE49-F238E27FC236}">
                <a16:creationId xmlns:a16="http://schemas.microsoft.com/office/drawing/2014/main" id="{BD51F885-1610-859A-C99A-21311C9FAB15}"/>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78198709"/>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White Blank">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5559FF84-4EB7-248C-A9A3-21393A68E553}"/>
              </a:ext>
            </a:extLst>
          </p:cNvPr>
          <p:cNvSpPr txBox="1">
            <a:spLocks noChangeArrowheads="1"/>
          </p:cNvSpPr>
          <p:nvPr userDrawn="1"/>
        </p:nvSpPr>
        <p:spPr bwMode="auto">
          <a:xfrm>
            <a:off x="8531691" y="99433"/>
            <a:ext cx="411480" cy="126958"/>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825" b="0" baseline="0" smtClean="0">
                <a:solidFill>
                  <a:schemeClr val="tx1">
                    <a:lumMod val="50000"/>
                    <a:lumOff val="50000"/>
                  </a:schemeClr>
                </a:solidFill>
              </a:rPr>
              <a:pPr algn="r">
                <a:spcBef>
                  <a:spcPct val="50000"/>
                </a:spcBef>
                <a:defRPr/>
              </a:pPr>
              <a:t>‹#›</a:t>
            </a:fld>
            <a:endParaRPr lang="en-US" sz="825" b="0" baseline="0" dirty="0">
              <a:solidFill>
                <a:schemeClr val="tx1">
                  <a:lumMod val="50000"/>
                  <a:lumOff val="50000"/>
                </a:schemeClr>
              </a:solidFill>
            </a:endParaRPr>
          </a:p>
        </p:txBody>
      </p:sp>
      <p:sp>
        <p:nvSpPr>
          <p:cNvPr id="4" name="Date Placeholder 3">
            <a:extLst>
              <a:ext uri="{FF2B5EF4-FFF2-40B4-BE49-F238E27FC236}">
                <a16:creationId xmlns:a16="http://schemas.microsoft.com/office/drawing/2014/main" id="{92A3D6AC-9998-6147-A3AF-01786A8BC7B5}"/>
              </a:ext>
            </a:extLst>
          </p:cNvPr>
          <p:cNvSpPr>
            <a:spLocks noGrp="1"/>
          </p:cNvSpPr>
          <p:nvPr>
            <p:ph type="dt" sz="half" idx="10"/>
          </p:nvPr>
        </p:nvSpPr>
        <p:spPr/>
        <p:txBody>
          <a:bodyPr/>
          <a:lstStyle>
            <a:lvl1pPr>
              <a:defRPr>
                <a:solidFill>
                  <a:schemeClr val="tx1">
                    <a:lumMod val="50000"/>
                    <a:lumOff val="50000"/>
                  </a:schemeClr>
                </a:solidFill>
              </a:defRPr>
            </a:lvl1pPr>
          </a:lstStyle>
          <a:p>
            <a:endParaRPr lang="en-US" dirty="0"/>
          </a:p>
        </p:txBody>
      </p:sp>
      <p:sp>
        <p:nvSpPr>
          <p:cNvPr id="5" name="Footer Placeholder 4">
            <a:extLst>
              <a:ext uri="{FF2B5EF4-FFF2-40B4-BE49-F238E27FC236}">
                <a16:creationId xmlns:a16="http://schemas.microsoft.com/office/drawing/2014/main" id="{9E61DC4E-D996-A484-FCFC-B8F377D377A1}"/>
              </a:ext>
            </a:extLst>
          </p:cNvPr>
          <p:cNvSpPr>
            <a:spLocks noGrp="1"/>
          </p:cNvSpPr>
          <p:nvPr>
            <p:ph type="ftr" sz="quarter" idx="11"/>
          </p:nvPr>
        </p:nvSpPr>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8626042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ck Blank">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6B1EDEA3-517F-FC35-5A19-094E3BE709A0}"/>
              </a:ext>
            </a:extLst>
          </p:cNvPr>
          <p:cNvSpPr txBox="1">
            <a:spLocks noChangeArrowheads="1"/>
          </p:cNvSpPr>
          <p:nvPr userDrawn="1"/>
        </p:nvSpPr>
        <p:spPr bwMode="auto">
          <a:xfrm>
            <a:off x="8531691" y="99433"/>
            <a:ext cx="411480" cy="126958"/>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825" b="0" baseline="0" smtClean="0">
                <a:solidFill>
                  <a:schemeClr val="tx2"/>
                </a:solidFill>
              </a:rPr>
              <a:pPr algn="r">
                <a:spcBef>
                  <a:spcPct val="50000"/>
                </a:spcBef>
                <a:defRPr/>
              </a:pPr>
              <a:t>‹#›</a:t>
            </a:fld>
            <a:endParaRPr lang="en-US" sz="825" b="0" baseline="0" dirty="0">
              <a:solidFill>
                <a:schemeClr val="tx2"/>
              </a:solidFill>
            </a:endParaRPr>
          </a:p>
        </p:txBody>
      </p:sp>
      <p:sp>
        <p:nvSpPr>
          <p:cNvPr id="4" name="Date Placeholder 3">
            <a:extLst>
              <a:ext uri="{FF2B5EF4-FFF2-40B4-BE49-F238E27FC236}">
                <a16:creationId xmlns:a16="http://schemas.microsoft.com/office/drawing/2014/main" id="{B429D516-C317-CDC1-DADB-0B020CDC0237}"/>
              </a:ext>
            </a:extLst>
          </p:cNvPr>
          <p:cNvSpPr>
            <a:spLocks noGrp="1"/>
          </p:cNvSpPr>
          <p:nvPr>
            <p:ph type="dt" sz="half" idx="10"/>
          </p:nvPr>
        </p:nvSpPr>
        <p:spPr/>
        <p:txBody>
          <a:bodyPr/>
          <a:lstStyle>
            <a:lvl1pPr>
              <a:defRPr>
                <a:solidFill>
                  <a:schemeClr val="tx2"/>
                </a:solidFill>
              </a:defRPr>
            </a:lvl1pPr>
          </a:lstStyle>
          <a:p>
            <a:endParaRPr lang="en-US" dirty="0"/>
          </a:p>
        </p:txBody>
      </p:sp>
      <p:sp>
        <p:nvSpPr>
          <p:cNvPr id="5" name="Footer Placeholder 4">
            <a:extLst>
              <a:ext uri="{FF2B5EF4-FFF2-40B4-BE49-F238E27FC236}">
                <a16:creationId xmlns:a16="http://schemas.microsoft.com/office/drawing/2014/main" id="{CCEEA777-D26F-FC0E-BCB6-7D77B101103A}"/>
              </a:ext>
            </a:extLst>
          </p:cNvPr>
          <p:cNvSpPr>
            <a:spLocks noGrp="1"/>
          </p:cNvSpPr>
          <p:nvPr>
            <p:ph type="ftr" sz="quarter" idx="11"/>
          </p:nvPr>
        </p:nvSpPr>
        <p:spPr/>
        <p:txBody>
          <a:bodyPr/>
          <a:lstStyle>
            <a:lvl1pPr>
              <a:defRPr>
                <a:solidFill>
                  <a:schemeClr val="tx2"/>
                </a:solidFill>
              </a:defRPr>
            </a:lvl1pPr>
          </a:lstStyle>
          <a:p>
            <a:endParaRPr lang="en-US" dirty="0"/>
          </a:p>
        </p:txBody>
      </p:sp>
    </p:spTree>
    <p:extLst>
      <p:ext uri="{BB962C8B-B14F-4D97-AF65-F5344CB8AC3E}">
        <p14:creationId xmlns:p14="http://schemas.microsoft.com/office/powerpoint/2010/main" val="22544309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ackground no graphics">
    <p:spTree>
      <p:nvGrpSpPr>
        <p:cNvPr id="1" name=""/>
        <p:cNvGrpSpPr/>
        <p:nvPr/>
      </p:nvGrpSpPr>
      <p:grpSpPr>
        <a:xfrm>
          <a:off x="0" y="0"/>
          <a:ext cx="0" cy="0"/>
          <a:chOff x="0" y="0"/>
          <a:chExt cx="0" cy="0"/>
        </a:xfrm>
      </p:grpSpPr>
      <p:sp>
        <p:nvSpPr>
          <p:cNvPr id="2" name="Text Box 14">
            <a:extLst>
              <a:ext uri="{FF2B5EF4-FFF2-40B4-BE49-F238E27FC236}">
                <a16:creationId xmlns:a16="http://schemas.microsoft.com/office/drawing/2014/main" id="{0BFA849C-531C-7595-39B1-5EC87690F476}"/>
              </a:ext>
            </a:extLst>
          </p:cNvPr>
          <p:cNvSpPr txBox="1">
            <a:spLocks noChangeArrowheads="1"/>
          </p:cNvSpPr>
          <p:nvPr userDrawn="1"/>
        </p:nvSpPr>
        <p:spPr bwMode="auto">
          <a:xfrm>
            <a:off x="8531691" y="99433"/>
            <a:ext cx="411480" cy="126958"/>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825" b="0" baseline="0" smtClean="0">
                <a:solidFill>
                  <a:schemeClr val="tx1"/>
                </a:solidFill>
              </a:rPr>
              <a:pPr algn="r">
                <a:spcBef>
                  <a:spcPct val="50000"/>
                </a:spcBef>
                <a:defRPr/>
              </a:pPr>
              <a:t>‹#›</a:t>
            </a:fld>
            <a:endParaRPr lang="en-US" sz="825" b="0" baseline="0" dirty="0">
              <a:solidFill>
                <a:schemeClr val="tx1"/>
              </a:solidFill>
            </a:endParaRPr>
          </a:p>
        </p:txBody>
      </p:sp>
      <p:sp>
        <p:nvSpPr>
          <p:cNvPr id="4" name="Date Placeholder 3">
            <a:extLst>
              <a:ext uri="{FF2B5EF4-FFF2-40B4-BE49-F238E27FC236}">
                <a16:creationId xmlns:a16="http://schemas.microsoft.com/office/drawing/2014/main" id="{85935D2E-75B7-4B2F-83E6-4B2460140D3F}"/>
              </a:ext>
            </a:extLst>
          </p:cNvPr>
          <p:cNvSpPr>
            <a:spLocks noGrp="1"/>
          </p:cNvSpPr>
          <p:nvPr>
            <p:ph type="dt" sz="half" idx="10"/>
          </p:nvPr>
        </p:nvSpPr>
        <p:spPr/>
        <p:txBody>
          <a:bodyPr/>
          <a:lstStyle>
            <a:lvl1pPr>
              <a:defRPr>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C5AC37A7-6517-1C05-89FB-ACDA8ECF89DF}"/>
              </a:ext>
            </a:extLst>
          </p:cNvPr>
          <p:cNvSpPr>
            <a:spLocks noGrp="1"/>
          </p:cNvSpPr>
          <p:nvPr>
            <p:ph type="ftr" sz="quarter" idx="11"/>
          </p:nvPr>
        </p:nvSpPr>
        <p:spPr/>
        <p:txBody>
          <a:bodyPr/>
          <a:lstStyle>
            <a:lvl1pPr>
              <a:defRPr>
                <a:solidFill>
                  <a:schemeClr val="bg2">
                    <a:lumMod val="50000"/>
                  </a:schemeClr>
                </a:solidFill>
              </a:defRPr>
            </a:lvl1pPr>
          </a:lstStyle>
          <a:p>
            <a:endParaRPr lang="en-US" dirty="0"/>
          </a:p>
        </p:txBody>
      </p:sp>
    </p:spTree>
    <p:extLst>
      <p:ext uri="{BB962C8B-B14F-4D97-AF65-F5344CB8AC3E}">
        <p14:creationId xmlns:p14="http://schemas.microsoft.com/office/powerpoint/2010/main" val="1422743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43223-5086-843F-D346-CCDD12959DF3}"/>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354" y="0"/>
            <a:ext cx="9141292" cy="5143500"/>
          </a:xfrm>
          <a:prstGeom prst="rect">
            <a:avLst/>
          </a:prstGeom>
        </p:spPr>
      </p:pic>
      <p:sp>
        <p:nvSpPr>
          <p:cNvPr id="14" name="Title Placeholder 1"/>
          <p:cNvSpPr>
            <a:spLocks noGrp="1"/>
          </p:cNvSpPr>
          <p:nvPr>
            <p:ph type="title"/>
          </p:nvPr>
        </p:nvSpPr>
        <p:spPr bwMode="auto">
          <a:xfrm>
            <a:off x="200025" y="1714501"/>
            <a:ext cx="8743950" cy="964406"/>
          </a:xfrm>
          <a:prstGeom prst="rect">
            <a:avLst/>
          </a:prstGeom>
          <a:noFill/>
          <a:ln w="9525">
            <a:solidFill>
              <a:schemeClr val="accent3"/>
            </a:solidFill>
            <a:miter lim="800000"/>
            <a:headEnd/>
            <a:tailEnd/>
          </a:ln>
        </p:spPr>
        <p:txBody>
          <a:bodyPr anchor="b"/>
          <a:lstStyle>
            <a:lvl1pPr>
              <a:defRPr sz="2400" b="0" baseline="0">
                <a:solidFill>
                  <a:schemeClr val="accent3"/>
                </a:solidFill>
              </a:defRPr>
            </a:lvl1pPr>
          </a:lstStyle>
          <a:p>
            <a:pPr lvl="0"/>
            <a:r>
              <a:rPr lang="en-US" dirty="0"/>
              <a:t>Click to edit Master title style</a:t>
            </a:r>
          </a:p>
        </p:txBody>
      </p:sp>
      <p:sp>
        <p:nvSpPr>
          <p:cNvPr id="6" name="Text Placeholder 5"/>
          <p:cNvSpPr>
            <a:spLocks noGrp="1"/>
          </p:cNvSpPr>
          <p:nvPr>
            <p:ph type="body" sz="quarter" idx="12"/>
          </p:nvPr>
        </p:nvSpPr>
        <p:spPr>
          <a:xfrm>
            <a:off x="200025" y="2765824"/>
            <a:ext cx="6372225" cy="640556"/>
          </a:xfrm>
          <a:ln>
            <a:solidFill>
              <a:schemeClr val="accent3"/>
            </a:solidFill>
          </a:ln>
        </p:spPr>
        <p:txBody>
          <a:bodyPr anchor="ctr"/>
          <a:lstStyle>
            <a:lvl1pPr marL="0" indent="0">
              <a:defRPr>
                <a:solidFill>
                  <a:schemeClr val="tx2"/>
                </a:solidFill>
              </a:defRPr>
            </a:lvl1pPr>
          </a:lstStyle>
          <a:p>
            <a:pPr lvl="0"/>
            <a:r>
              <a:rPr lang="en-US" dirty="0"/>
              <a:t>Click to edit Master text styles</a:t>
            </a:r>
          </a:p>
        </p:txBody>
      </p:sp>
      <p:sp>
        <p:nvSpPr>
          <p:cNvPr id="2" name="Date Placeholder 1">
            <a:extLst>
              <a:ext uri="{FF2B5EF4-FFF2-40B4-BE49-F238E27FC236}">
                <a16:creationId xmlns:a16="http://schemas.microsoft.com/office/drawing/2014/main" id="{98D00C84-D329-4DD4-96D7-92CD4C330181}"/>
              </a:ext>
            </a:extLst>
          </p:cNvPr>
          <p:cNvSpPr>
            <a:spLocks noGrp="1"/>
          </p:cNvSpPr>
          <p:nvPr>
            <p:ph type="dt" sz="half" idx="13"/>
          </p:nvPr>
        </p:nvSpPr>
        <p:spPr>
          <a:xfrm>
            <a:off x="6572250" y="2772967"/>
            <a:ext cx="2370921" cy="633413"/>
          </a:xfrm>
          <a:prstGeom prst="rect">
            <a:avLst/>
          </a:prstGeom>
          <a:ln>
            <a:solidFill>
              <a:schemeClr val="accent3"/>
            </a:solidFill>
          </a:ln>
        </p:spPr>
        <p:txBody>
          <a:bodyPr/>
          <a:lstStyle>
            <a:lvl1pPr algn="ctr">
              <a:defRPr sz="1500">
                <a:solidFill>
                  <a:schemeClr val="accent3"/>
                </a:solidFill>
              </a:defRPr>
            </a:lvl1pPr>
          </a:lstStyle>
          <a:p>
            <a:endParaRPr lang="en-US" dirty="0"/>
          </a:p>
        </p:txBody>
      </p:sp>
      <p:sp>
        <p:nvSpPr>
          <p:cNvPr id="3" name="Text Box 14">
            <a:extLst>
              <a:ext uri="{FF2B5EF4-FFF2-40B4-BE49-F238E27FC236}">
                <a16:creationId xmlns:a16="http://schemas.microsoft.com/office/drawing/2014/main" id="{71C01142-E0C8-B2A1-CF08-DDC0741713EA}"/>
              </a:ext>
            </a:extLst>
          </p:cNvPr>
          <p:cNvSpPr txBox="1">
            <a:spLocks noChangeArrowheads="1"/>
          </p:cNvSpPr>
          <p:nvPr userDrawn="1"/>
        </p:nvSpPr>
        <p:spPr bwMode="auto">
          <a:xfrm>
            <a:off x="8531691" y="99433"/>
            <a:ext cx="411480" cy="126958"/>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825" b="0" baseline="0" smtClean="0"/>
              <a:pPr algn="r">
                <a:spcBef>
                  <a:spcPct val="50000"/>
                </a:spcBef>
                <a:defRPr/>
              </a:pPr>
              <a:t>‹#›</a:t>
            </a:fld>
            <a:endParaRPr lang="en-US" sz="825" b="0" baseline="0" dirty="0"/>
          </a:p>
        </p:txBody>
      </p:sp>
      <p:pic>
        <p:nvPicPr>
          <p:cNvPr id="11" name="Picture 10" descr="A picture containing qr code&#10;&#10;Description automatically generated">
            <a:extLst>
              <a:ext uri="{FF2B5EF4-FFF2-40B4-BE49-F238E27FC236}">
                <a16:creationId xmlns:a16="http://schemas.microsoft.com/office/drawing/2014/main" id="{C7BD8055-FF8F-646E-4F9E-84B4A33A92B9}"/>
              </a:ext>
            </a:extLst>
          </p:cNvPr>
          <p:cNvPicPr>
            <a:picLocks noChangeAspect="1"/>
          </p:cNvPicPr>
          <p:nvPr userDrawn="1"/>
        </p:nvPicPr>
        <p:blipFill>
          <a:blip r:embed="rId3"/>
          <a:stretch>
            <a:fillRect/>
          </a:stretch>
        </p:blipFill>
        <p:spPr>
          <a:xfrm>
            <a:off x="142875" y="4201748"/>
            <a:ext cx="1801761" cy="799489"/>
          </a:xfrm>
          <a:prstGeom prst="rect">
            <a:avLst/>
          </a:prstGeom>
        </p:spPr>
      </p:pic>
    </p:spTree>
    <p:extLst>
      <p:ext uri="{BB962C8B-B14F-4D97-AF65-F5344CB8AC3E}">
        <p14:creationId xmlns:p14="http://schemas.microsoft.com/office/powerpoint/2010/main" val="3414218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header - no Sub-Hea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9860E5-FB16-921B-9978-59B24F56F9F5}"/>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354" y="0"/>
            <a:ext cx="9141292" cy="5143500"/>
          </a:xfrm>
          <a:prstGeom prst="rect">
            <a:avLst/>
          </a:prstGeom>
        </p:spPr>
      </p:pic>
      <p:sp>
        <p:nvSpPr>
          <p:cNvPr id="14" name="Title Placeholder 1"/>
          <p:cNvSpPr>
            <a:spLocks noGrp="1"/>
          </p:cNvSpPr>
          <p:nvPr>
            <p:ph type="title"/>
          </p:nvPr>
        </p:nvSpPr>
        <p:spPr bwMode="auto">
          <a:xfrm>
            <a:off x="200025" y="1714501"/>
            <a:ext cx="8743950" cy="964406"/>
          </a:xfrm>
          <a:prstGeom prst="rect">
            <a:avLst/>
          </a:prstGeom>
          <a:noFill/>
          <a:ln w="9525">
            <a:solidFill>
              <a:schemeClr val="accent3"/>
            </a:solidFill>
            <a:miter lim="800000"/>
            <a:headEnd/>
            <a:tailEnd/>
          </a:ln>
        </p:spPr>
        <p:txBody>
          <a:bodyPr anchor="ctr"/>
          <a:lstStyle>
            <a:lvl1pPr>
              <a:defRPr sz="2400" baseline="0">
                <a:solidFill>
                  <a:schemeClr val="accent3"/>
                </a:solidFill>
              </a:defRPr>
            </a:lvl1pPr>
          </a:lstStyle>
          <a:p>
            <a:pPr lvl="0"/>
            <a:r>
              <a:rPr lang="en-US" dirty="0"/>
              <a:t>Click to edit Master title style</a:t>
            </a:r>
          </a:p>
        </p:txBody>
      </p:sp>
      <p:sp>
        <p:nvSpPr>
          <p:cNvPr id="3" name="Text Box 14">
            <a:extLst>
              <a:ext uri="{FF2B5EF4-FFF2-40B4-BE49-F238E27FC236}">
                <a16:creationId xmlns:a16="http://schemas.microsoft.com/office/drawing/2014/main" id="{B8FD0A53-E9E1-93CC-5F3F-ED183C4566E7}"/>
              </a:ext>
            </a:extLst>
          </p:cNvPr>
          <p:cNvSpPr txBox="1">
            <a:spLocks noChangeArrowheads="1"/>
          </p:cNvSpPr>
          <p:nvPr userDrawn="1"/>
        </p:nvSpPr>
        <p:spPr bwMode="auto">
          <a:xfrm>
            <a:off x="8531691" y="99433"/>
            <a:ext cx="411480" cy="126958"/>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825" b="0" baseline="0" smtClean="0"/>
              <a:pPr algn="r">
                <a:spcBef>
                  <a:spcPct val="50000"/>
                </a:spcBef>
                <a:defRPr/>
              </a:pPr>
              <a:t>‹#›</a:t>
            </a:fld>
            <a:endParaRPr lang="en-US" sz="825" b="0" baseline="0" dirty="0"/>
          </a:p>
        </p:txBody>
      </p:sp>
      <p:pic>
        <p:nvPicPr>
          <p:cNvPr id="6" name="Picture 5" descr="A picture containing qr code&#10;&#10;Description automatically generated">
            <a:extLst>
              <a:ext uri="{FF2B5EF4-FFF2-40B4-BE49-F238E27FC236}">
                <a16:creationId xmlns:a16="http://schemas.microsoft.com/office/drawing/2014/main" id="{1100FC8E-3C81-583C-9A23-08A75A2C4FEC}"/>
              </a:ext>
            </a:extLst>
          </p:cNvPr>
          <p:cNvPicPr>
            <a:picLocks noChangeAspect="1"/>
          </p:cNvPicPr>
          <p:nvPr userDrawn="1"/>
        </p:nvPicPr>
        <p:blipFill>
          <a:blip r:embed="rId3"/>
          <a:stretch>
            <a:fillRect/>
          </a:stretch>
        </p:blipFill>
        <p:spPr>
          <a:xfrm>
            <a:off x="142875" y="4201748"/>
            <a:ext cx="1801761" cy="799489"/>
          </a:xfrm>
          <a:prstGeom prst="rect">
            <a:avLst/>
          </a:prstGeom>
        </p:spPr>
      </p:pic>
      <p:sp>
        <p:nvSpPr>
          <p:cNvPr id="7" name="Date Placeholder 1">
            <a:extLst>
              <a:ext uri="{FF2B5EF4-FFF2-40B4-BE49-F238E27FC236}">
                <a16:creationId xmlns:a16="http://schemas.microsoft.com/office/drawing/2014/main" id="{22B933D6-5752-A997-866D-7335507E65DB}"/>
              </a:ext>
            </a:extLst>
          </p:cNvPr>
          <p:cNvSpPr>
            <a:spLocks noGrp="1"/>
          </p:cNvSpPr>
          <p:nvPr>
            <p:ph type="dt" sz="half" idx="13"/>
          </p:nvPr>
        </p:nvSpPr>
        <p:spPr>
          <a:xfrm>
            <a:off x="6872721" y="2782443"/>
            <a:ext cx="2071255" cy="289369"/>
          </a:xfrm>
          <a:prstGeom prst="rect">
            <a:avLst/>
          </a:prstGeom>
          <a:ln>
            <a:solidFill>
              <a:schemeClr val="accent3"/>
            </a:solidFill>
          </a:ln>
        </p:spPr>
        <p:txBody>
          <a:bodyPr/>
          <a:lstStyle>
            <a:lvl1pPr algn="ctr">
              <a:defRPr sz="1500">
                <a:solidFill>
                  <a:schemeClr val="accent3"/>
                </a:solidFill>
              </a:defRPr>
            </a:lvl1pPr>
          </a:lstStyle>
          <a:p>
            <a:endParaRPr lang="en-US" dirty="0"/>
          </a:p>
        </p:txBody>
      </p:sp>
    </p:spTree>
    <p:extLst>
      <p:ext uri="{BB962C8B-B14F-4D97-AF65-F5344CB8AC3E}">
        <p14:creationId xmlns:p14="http://schemas.microsoft.com/office/powerpoint/2010/main" val="37791847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 Content Only">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DB948E-B4CD-A49A-882A-F350D2A911BE}"/>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354" y="0"/>
            <a:ext cx="9141292" cy="5143500"/>
          </a:xfrm>
          <a:prstGeom prst="rect">
            <a:avLst/>
          </a:prstGeom>
        </p:spPr>
      </p:pic>
      <p:sp>
        <p:nvSpPr>
          <p:cNvPr id="4" name="Content Placeholder 3"/>
          <p:cNvSpPr>
            <a:spLocks noGrp="1"/>
          </p:cNvSpPr>
          <p:nvPr>
            <p:ph sz="quarter" idx="12"/>
          </p:nvPr>
        </p:nvSpPr>
        <p:spPr>
          <a:xfrm>
            <a:off x="200025" y="1618060"/>
            <a:ext cx="8743950" cy="1348978"/>
          </a:xfrm>
          <a:ln>
            <a:solidFill>
              <a:schemeClr val="accent3"/>
            </a:solidFill>
          </a:ln>
        </p:spPr>
        <p:txBody>
          <a:bodyPr anchor="ct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930F58C1-4114-4FD3-B651-E3BC6C7CBC47}"/>
              </a:ext>
            </a:extLst>
          </p:cNvPr>
          <p:cNvSpPr>
            <a:spLocks noGrp="1"/>
          </p:cNvSpPr>
          <p:nvPr>
            <p:ph type="dt" sz="half" idx="13"/>
          </p:nvPr>
        </p:nvSpPr>
        <p:spPr>
          <a:xfrm>
            <a:off x="6872721" y="3032475"/>
            <a:ext cx="2071255" cy="289369"/>
          </a:xfrm>
          <a:prstGeom prst="rect">
            <a:avLst/>
          </a:prstGeom>
          <a:ln>
            <a:solidFill>
              <a:schemeClr val="accent3"/>
            </a:solidFill>
          </a:ln>
        </p:spPr>
        <p:txBody>
          <a:bodyPr/>
          <a:lstStyle>
            <a:lvl1pPr algn="ctr">
              <a:defRPr sz="1500">
                <a:solidFill>
                  <a:schemeClr val="accent3"/>
                </a:solidFill>
              </a:defRPr>
            </a:lvl1pPr>
          </a:lstStyle>
          <a:p>
            <a:endParaRPr lang="en-US" dirty="0"/>
          </a:p>
        </p:txBody>
      </p:sp>
      <p:sp>
        <p:nvSpPr>
          <p:cNvPr id="3" name="Text Box 14">
            <a:extLst>
              <a:ext uri="{FF2B5EF4-FFF2-40B4-BE49-F238E27FC236}">
                <a16:creationId xmlns:a16="http://schemas.microsoft.com/office/drawing/2014/main" id="{4B9A921A-5A1E-39D1-94FE-6E1E04C028AC}"/>
              </a:ext>
            </a:extLst>
          </p:cNvPr>
          <p:cNvSpPr txBox="1">
            <a:spLocks noChangeArrowheads="1"/>
          </p:cNvSpPr>
          <p:nvPr userDrawn="1"/>
        </p:nvSpPr>
        <p:spPr bwMode="auto">
          <a:xfrm>
            <a:off x="8531691" y="99433"/>
            <a:ext cx="411480" cy="126958"/>
          </a:xfrm>
          <a:prstGeom prst="rect">
            <a:avLst/>
          </a:prstGeom>
          <a:noFill/>
          <a:ln w="9525">
            <a:noFill/>
            <a:miter lim="800000"/>
            <a:headEnd/>
            <a:tailEnd/>
          </a:ln>
          <a:effectLst/>
        </p:spPr>
        <p:txBody>
          <a:bodyPr wrap="square" tIns="0" rIns="0" bIns="0">
            <a:spAutoFit/>
          </a:bodyPr>
          <a:lstStyle/>
          <a:p>
            <a:pPr algn="r">
              <a:spcBef>
                <a:spcPct val="50000"/>
              </a:spcBef>
              <a:defRPr/>
            </a:pPr>
            <a:fld id="{99D903CA-8EC9-4EB0-B4F7-7D6D89967A95}" type="slidenum">
              <a:rPr lang="en-US" sz="825" b="0" baseline="0" smtClean="0"/>
              <a:pPr algn="r">
                <a:spcBef>
                  <a:spcPct val="50000"/>
                </a:spcBef>
                <a:defRPr/>
              </a:pPr>
              <a:t>‹#›</a:t>
            </a:fld>
            <a:endParaRPr lang="en-US" sz="825" b="0" baseline="0" dirty="0"/>
          </a:p>
        </p:txBody>
      </p:sp>
      <p:pic>
        <p:nvPicPr>
          <p:cNvPr id="6" name="Picture 5" descr="A picture containing qr code&#10;&#10;Description automatically generated">
            <a:extLst>
              <a:ext uri="{FF2B5EF4-FFF2-40B4-BE49-F238E27FC236}">
                <a16:creationId xmlns:a16="http://schemas.microsoft.com/office/drawing/2014/main" id="{30F6006C-DEAA-A93E-62A5-A2759A856E6B}"/>
              </a:ext>
            </a:extLst>
          </p:cNvPr>
          <p:cNvPicPr>
            <a:picLocks noChangeAspect="1"/>
          </p:cNvPicPr>
          <p:nvPr userDrawn="1"/>
        </p:nvPicPr>
        <p:blipFill>
          <a:blip r:embed="rId3"/>
          <a:stretch>
            <a:fillRect/>
          </a:stretch>
        </p:blipFill>
        <p:spPr>
          <a:xfrm>
            <a:off x="142875" y="4201748"/>
            <a:ext cx="1801761" cy="799489"/>
          </a:xfrm>
          <a:prstGeom prst="rect">
            <a:avLst/>
          </a:prstGeom>
        </p:spPr>
      </p:pic>
    </p:spTree>
    <p:extLst>
      <p:ext uri="{BB962C8B-B14F-4D97-AF65-F5344CB8AC3E}">
        <p14:creationId xmlns:p14="http://schemas.microsoft.com/office/powerpoint/2010/main" val="28684046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 2 Pics">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2CA99E-4AAA-5371-9462-7AD3D7D937C7}"/>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8424" y="0"/>
            <a:ext cx="9141292" cy="5143500"/>
          </a:xfrm>
          <a:prstGeom prst="rect">
            <a:avLst/>
          </a:prstGeom>
        </p:spPr>
      </p:pic>
      <p:sp>
        <p:nvSpPr>
          <p:cNvPr id="14" name="Title 5"/>
          <p:cNvSpPr>
            <a:spLocks noGrp="1"/>
          </p:cNvSpPr>
          <p:nvPr>
            <p:ph type="title"/>
          </p:nvPr>
        </p:nvSpPr>
        <p:spPr>
          <a:xfrm>
            <a:off x="200025" y="199405"/>
            <a:ext cx="4371975" cy="1253657"/>
          </a:xfrm>
          <a:noFill/>
          <a:ln w="1905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4665035" y="199405"/>
            <a:ext cx="4278940" cy="2310848"/>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6" name="Picture Placeholder 16"/>
          <p:cNvSpPr>
            <a:spLocks noGrp="1" noChangeAspect="1"/>
          </p:cNvSpPr>
          <p:nvPr>
            <p:ph type="pic" sz="quarter" idx="14"/>
          </p:nvPr>
        </p:nvSpPr>
        <p:spPr>
          <a:xfrm>
            <a:off x="4665035" y="2646294"/>
            <a:ext cx="4278940" cy="2310848"/>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7" name="Text Placeholder 6"/>
          <p:cNvSpPr>
            <a:spLocks noGrp="1"/>
          </p:cNvSpPr>
          <p:nvPr>
            <p:ph type="body" sz="quarter" idx="15"/>
          </p:nvPr>
        </p:nvSpPr>
        <p:spPr>
          <a:xfrm>
            <a:off x="200025" y="1544541"/>
            <a:ext cx="4362450" cy="2480963"/>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qr code&#10;&#10;Description automatically generated">
            <a:extLst>
              <a:ext uri="{FF2B5EF4-FFF2-40B4-BE49-F238E27FC236}">
                <a16:creationId xmlns:a16="http://schemas.microsoft.com/office/drawing/2014/main" id="{CC1A89D0-0707-593E-6331-0996B0CFBFA9}"/>
              </a:ext>
            </a:extLst>
          </p:cNvPr>
          <p:cNvPicPr>
            <a:picLocks noChangeAspect="1"/>
          </p:cNvPicPr>
          <p:nvPr userDrawn="1"/>
        </p:nvPicPr>
        <p:blipFill>
          <a:blip r:embed="rId3"/>
          <a:stretch>
            <a:fillRect/>
          </a:stretch>
        </p:blipFill>
        <p:spPr>
          <a:xfrm>
            <a:off x="142875" y="4201748"/>
            <a:ext cx="1801761" cy="799489"/>
          </a:xfrm>
          <a:prstGeom prst="rect">
            <a:avLst/>
          </a:prstGeom>
        </p:spPr>
      </p:pic>
    </p:spTree>
    <p:extLst>
      <p:ext uri="{BB962C8B-B14F-4D97-AF65-F5344CB8AC3E}">
        <p14:creationId xmlns:p14="http://schemas.microsoft.com/office/powerpoint/2010/main" val="12525906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 3 Pics (horizontal)">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8A2208-647F-606B-8F64-F37557D56788}"/>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354" y="0"/>
            <a:ext cx="9141292" cy="5143500"/>
          </a:xfrm>
          <a:prstGeom prst="rect">
            <a:avLst/>
          </a:prstGeom>
        </p:spPr>
      </p:pic>
      <p:sp>
        <p:nvSpPr>
          <p:cNvPr id="14" name="Title 5"/>
          <p:cNvSpPr>
            <a:spLocks noGrp="1"/>
          </p:cNvSpPr>
          <p:nvPr>
            <p:ph type="title"/>
          </p:nvPr>
        </p:nvSpPr>
        <p:spPr>
          <a:xfrm>
            <a:off x="200026" y="195699"/>
            <a:ext cx="4365959" cy="1253657"/>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15" name="Picture Placeholder 16"/>
          <p:cNvSpPr>
            <a:spLocks noGrp="1" noChangeAspect="1"/>
          </p:cNvSpPr>
          <p:nvPr>
            <p:ph type="pic" sz="quarter" idx="13"/>
          </p:nvPr>
        </p:nvSpPr>
        <p:spPr>
          <a:xfrm>
            <a:off x="4759995" y="195699"/>
            <a:ext cx="4183981" cy="2310848"/>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9" name="Picture Placeholder 16"/>
          <p:cNvSpPr>
            <a:spLocks noGrp="1"/>
          </p:cNvSpPr>
          <p:nvPr>
            <p:ph type="pic" sz="quarter" idx="15"/>
          </p:nvPr>
        </p:nvSpPr>
        <p:spPr>
          <a:xfrm>
            <a:off x="6457950" y="2630591"/>
            <a:ext cx="2486025" cy="232029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3" name="Content Placeholder 2"/>
          <p:cNvSpPr>
            <a:spLocks noGrp="1"/>
          </p:cNvSpPr>
          <p:nvPr>
            <p:ph sz="quarter" idx="17"/>
          </p:nvPr>
        </p:nvSpPr>
        <p:spPr>
          <a:xfrm>
            <a:off x="200026" y="1544241"/>
            <a:ext cx="4356497" cy="2481263"/>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16"/>
          <p:cNvSpPr>
            <a:spLocks noGrp="1"/>
          </p:cNvSpPr>
          <p:nvPr>
            <p:ph type="pic" sz="quarter" idx="16"/>
          </p:nvPr>
        </p:nvSpPr>
        <p:spPr>
          <a:xfrm>
            <a:off x="3855708" y="2630591"/>
            <a:ext cx="2486025" cy="2320290"/>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B1CCCAD0-1673-986A-13CB-641150EDAA17}"/>
              </a:ext>
            </a:extLst>
          </p:cNvPr>
          <p:cNvPicPr>
            <a:picLocks noChangeAspect="1"/>
          </p:cNvPicPr>
          <p:nvPr userDrawn="1"/>
        </p:nvPicPr>
        <p:blipFill>
          <a:blip r:embed="rId3"/>
          <a:stretch>
            <a:fillRect/>
          </a:stretch>
        </p:blipFill>
        <p:spPr>
          <a:xfrm>
            <a:off x="142875" y="4201748"/>
            <a:ext cx="1801761" cy="799489"/>
          </a:xfrm>
          <a:prstGeom prst="rect">
            <a:avLst/>
          </a:prstGeom>
        </p:spPr>
      </p:pic>
    </p:spTree>
    <p:extLst>
      <p:ext uri="{BB962C8B-B14F-4D97-AF65-F5344CB8AC3E}">
        <p14:creationId xmlns:p14="http://schemas.microsoft.com/office/powerpoint/2010/main" val="41124678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 4 Pic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2CCC1-BFFC-C6EA-3790-7E99857DF180}"/>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354" y="0"/>
            <a:ext cx="9141292" cy="5143500"/>
          </a:xfrm>
          <a:prstGeom prst="rect">
            <a:avLst/>
          </a:prstGeom>
        </p:spPr>
      </p:pic>
      <p:sp>
        <p:nvSpPr>
          <p:cNvPr id="3" name="Text Placeholder 2"/>
          <p:cNvSpPr>
            <a:spLocks noGrp="1"/>
          </p:cNvSpPr>
          <p:nvPr>
            <p:ph type="body" sz="quarter" idx="19"/>
          </p:nvPr>
        </p:nvSpPr>
        <p:spPr>
          <a:xfrm>
            <a:off x="285751" y="1544541"/>
            <a:ext cx="3650456" cy="2486915"/>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6"/>
          <p:cNvSpPr>
            <a:spLocks noGrp="1"/>
          </p:cNvSpPr>
          <p:nvPr>
            <p:ph type="pic" sz="quarter" idx="15"/>
          </p:nvPr>
        </p:nvSpPr>
        <p:spPr>
          <a:xfrm>
            <a:off x="6542611" y="2567968"/>
            <a:ext cx="2401364" cy="2241273"/>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9" name="Picture Placeholder 16"/>
          <p:cNvSpPr>
            <a:spLocks noGrp="1"/>
          </p:cNvSpPr>
          <p:nvPr>
            <p:ph type="pic" sz="quarter" idx="16"/>
          </p:nvPr>
        </p:nvSpPr>
        <p:spPr>
          <a:xfrm>
            <a:off x="4028449" y="2567968"/>
            <a:ext cx="2401364" cy="2241273"/>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20" name="Picture Placeholder 16"/>
          <p:cNvSpPr>
            <a:spLocks noGrp="1"/>
          </p:cNvSpPr>
          <p:nvPr>
            <p:ph type="pic" sz="quarter" idx="17"/>
          </p:nvPr>
        </p:nvSpPr>
        <p:spPr>
          <a:xfrm>
            <a:off x="6542611" y="199404"/>
            <a:ext cx="2401364" cy="2241273"/>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sp>
        <p:nvSpPr>
          <p:cNvPr id="14" name="Title 5"/>
          <p:cNvSpPr>
            <a:spLocks noGrp="1"/>
          </p:cNvSpPr>
          <p:nvPr>
            <p:ph type="title"/>
          </p:nvPr>
        </p:nvSpPr>
        <p:spPr>
          <a:xfrm>
            <a:off x="285750" y="199405"/>
            <a:ext cx="3650146" cy="1253657"/>
          </a:xfrm>
          <a:noFill/>
          <a:ln w="12700">
            <a:solidFill>
              <a:schemeClr val="accent3"/>
            </a:solidFill>
          </a:ln>
        </p:spPr>
        <p:txBody>
          <a:bodyPr/>
          <a:lstStyle>
            <a:lvl1pPr>
              <a:defRPr>
                <a:solidFill>
                  <a:schemeClr val="accent3"/>
                </a:solidFill>
              </a:defRPr>
            </a:lvl1pPr>
          </a:lstStyle>
          <a:p>
            <a:r>
              <a:rPr lang="en-US" dirty="0"/>
              <a:t>Click to edit Master title style</a:t>
            </a:r>
          </a:p>
        </p:txBody>
      </p:sp>
      <p:sp>
        <p:nvSpPr>
          <p:cNvPr id="21" name="Picture Placeholder 16"/>
          <p:cNvSpPr>
            <a:spLocks noGrp="1"/>
          </p:cNvSpPr>
          <p:nvPr>
            <p:ph type="pic" sz="quarter" idx="18"/>
          </p:nvPr>
        </p:nvSpPr>
        <p:spPr>
          <a:xfrm>
            <a:off x="4028449" y="199404"/>
            <a:ext cx="2401364" cy="2241273"/>
          </a:xfrm>
          <a:prstGeom prst="rect">
            <a:avLst/>
          </a:prstGeom>
          <a:solidFill>
            <a:schemeClr val="tx2"/>
          </a:solidFill>
          <a:ln w="38100">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solidFill>
                  <a:schemeClr val="tx1"/>
                </a:solidFill>
              </a:defRPr>
            </a:lvl1pPr>
          </a:lstStyle>
          <a:p>
            <a:r>
              <a:rPr lang="en-US" dirty="0"/>
              <a:t>Click icon to add picture</a:t>
            </a:r>
          </a:p>
        </p:txBody>
      </p:sp>
      <p:pic>
        <p:nvPicPr>
          <p:cNvPr id="5" name="Picture 4" descr="A picture containing qr code&#10;&#10;Description automatically generated">
            <a:extLst>
              <a:ext uri="{FF2B5EF4-FFF2-40B4-BE49-F238E27FC236}">
                <a16:creationId xmlns:a16="http://schemas.microsoft.com/office/drawing/2014/main" id="{6E24EF9F-84E9-63AF-E2E6-C9F20CDDF17F}"/>
              </a:ext>
            </a:extLst>
          </p:cNvPr>
          <p:cNvPicPr>
            <a:picLocks noChangeAspect="1"/>
          </p:cNvPicPr>
          <p:nvPr userDrawn="1"/>
        </p:nvPicPr>
        <p:blipFill>
          <a:blip r:embed="rId3"/>
          <a:stretch>
            <a:fillRect/>
          </a:stretch>
        </p:blipFill>
        <p:spPr>
          <a:xfrm>
            <a:off x="142875" y="4201748"/>
            <a:ext cx="1801761" cy="799489"/>
          </a:xfrm>
          <a:prstGeom prst="rect">
            <a:avLst/>
          </a:prstGeom>
        </p:spPr>
      </p:pic>
    </p:spTree>
    <p:extLst>
      <p:ext uri="{BB962C8B-B14F-4D97-AF65-F5344CB8AC3E}">
        <p14:creationId xmlns:p14="http://schemas.microsoft.com/office/powerpoint/2010/main" val="26500266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 3 Pics (vertical)">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6BFFC-FD6D-D4CC-D857-29E26DC42C8B}"/>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5493" y="0"/>
            <a:ext cx="9141292" cy="5143500"/>
          </a:xfrm>
          <a:prstGeom prst="rect">
            <a:avLst/>
          </a:prstGeom>
        </p:spPr>
      </p:pic>
      <p:sp>
        <p:nvSpPr>
          <p:cNvPr id="16" name="TextBox 15"/>
          <p:cNvSpPr txBox="1"/>
          <p:nvPr userDrawn="1"/>
        </p:nvSpPr>
        <p:spPr>
          <a:xfrm>
            <a:off x="200025" y="3913121"/>
            <a:ext cx="3252829" cy="279692"/>
          </a:xfrm>
          <a:prstGeom prst="rect">
            <a:avLst/>
          </a:prstGeom>
          <a:noFill/>
          <a:ln>
            <a:solidFill>
              <a:schemeClr val="accent3"/>
            </a:solidFill>
          </a:ln>
        </p:spPr>
        <p:txBody>
          <a:bodyPr wrap="square" lIns="68580" tIns="0">
            <a:spAutoFit/>
          </a:bodyPr>
          <a:lstStyle/>
          <a:p>
            <a:r>
              <a:rPr lang="en-US" altLang="en-US" sz="506" i="1" dirty="0">
                <a:solidFill>
                  <a:schemeClr val="tx2"/>
                </a:solidFill>
              </a:rPr>
              <a:t>“</a:t>
            </a:r>
            <a:r>
              <a:rPr lang="en-US" sz="506" i="1" dirty="0">
                <a:solidFill>
                  <a:schemeClr val="tx2"/>
                </a:solidFill>
              </a:rPr>
              <a:t>The views, opinions and findings contained in this report are those of the authors(s) and should not be construed as an official Department of the Army position, policy or decision, unless so designated by other official documentation.</a:t>
            </a:r>
            <a:r>
              <a:rPr lang="en-US" altLang="en-US" sz="506" i="1" dirty="0">
                <a:solidFill>
                  <a:schemeClr val="tx2"/>
                </a:solidFill>
              </a:rPr>
              <a:t>”</a:t>
            </a:r>
            <a:endParaRPr lang="en-US" sz="506" i="1" dirty="0">
              <a:solidFill>
                <a:schemeClr val="tx2"/>
              </a:solidFill>
            </a:endParaRPr>
          </a:p>
        </p:txBody>
      </p:sp>
      <p:sp>
        <p:nvSpPr>
          <p:cNvPr id="18" name="Picture Placeholder 16"/>
          <p:cNvSpPr>
            <a:spLocks noGrp="1" noChangeAspect="1"/>
          </p:cNvSpPr>
          <p:nvPr>
            <p:ph type="pic" sz="quarter" idx="13"/>
          </p:nvPr>
        </p:nvSpPr>
        <p:spPr>
          <a:xfrm>
            <a:off x="6375345" y="2910665"/>
            <a:ext cx="2568630" cy="1911664"/>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19" name="Picture Placeholder 16"/>
          <p:cNvSpPr>
            <a:spLocks noGrp="1" noChangeAspect="1"/>
          </p:cNvSpPr>
          <p:nvPr>
            <p:ph type="pic" sz="quarter" idx="14"/>
          </p:nvPr>
        </p:nvSpPr>
        <p:spPr>
          <a:xfrm>
            <a:off x="6375345" y="920354"/>
            <a:ext cx="2568630" cy="1911664"/>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0" name="Picture Placeholder 16"/>
          <p:cNvSpPr>
            <a:spLocks noGrp="1" noChangeAspect="1"/>
          </p:cNvSpPr>
          <p:nvPr>
            <p:ph type="pic" sz="quarter" idx="15"/>
          </p:nvPr>
        </p:nvSpPr>
        <p:spPr>
          <a:xfrm>
            <a:off x="3544543" y="920354"/>
            <a:ext cx="2767055" cy="3908737"/>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a:lstStyle>
            <a:lvl1pPr>
              <a:defRPr>
                <a:ln>
                  <a:noFill/>
                </a:ln>
              </a:defRPr>
            </a:lvl1pPr>
          </a:lstStyle>
          <a:p>
            <a:r>
              <a:rPr lang="en-US" dirty="0"/>
              <a:t>Click icon to add picture</a:t>
            </a:r>
          </a:p>
        </p:txBody>
      </p:sp>
      <p:sp>
        <p:nvSpPr>
          <p:cNvPr id="2" name="Title 1"/>
          <p:cNvSpPr>
            <a:spLocks noGrp="1"/>
          </p:cNvSpPr>
          <p:nvPr>
            <p:ph type="title"/>
          </p:nvPr>
        </p:nvSpPr>
        <p:spPr>
          <a:xfrm>
            <a:off x="200025" y="184868"/>
            <a:ext cx="8743950" cy="643828"/>
          </a:xfrm>
          <a:noFill/>
          <a:ln w="12700">
            <a:solidFill>
              <a:schemeClr val="accent3"/>
            </a:solidFill>
          </a:ln>
        </p:spPr>
        <p:txBody>
          <a:bodyPr/>
          <a:lstStyle>
            <a:lvl1pPr>
              <a:defRPr>
                <a:ln>
                  <a:noFill/>
                </a:ln>
                <a:solidFill>
                  <a:schemeClr val="accent3"/>
                </a:solidFill>
              </a:defRPr>
            </a:lvl1pPr>
          </a:lstStyle>
          <a:p>
            <a:r>
              <a:rPr lang="en-US" dirty="0"/>
              <a:t>Click to edit Master title style</a:t>
            </a:r>
          </a:p>
        </p:txBody>
      </p:sp>
      <p:sp>
        <p:nvSpPr>
          <p:cNvPr id="4" name="Text Placeholder 3"/>
          <p:cNvSpPr>
            <a:spLocks noGrp="1"/>
          </p:cNvSpPr>
          <p:nvPr>
            <p:ph type="body" sz="quarter" idx="16"/>
          </p:nvPr>
        </p:nvSpPr>
        <p:spPr>
          <a:xfrm>
            <a:off x="200025" y="920354"/>
            <a:ext cx="3252829" cy="2968228"/>
          </a:xfrm>
          <a:ln>
            <a:solidFill>
              <a:schemeClr val="accent3"/>
            </a:solidFill>
          </a:ln>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A picture containing qr code&#10;&#10;Description automatically generated">
            <a:extLst>
              <a:ext uri="{FF2B5EF4-FFF2-40B4-BE49-F238E27FC236}">
                <a16:creationId xmlns:a16="http://schemas.microsoft.com/office/drawing/2014/main" id="{C912A723-62E0-165E-E69D-37E2F11B60E2}"/>
              </a:ext>
            </a:extLst>
          </p:cNvPr>
          <p:cNvPicPr>
            <a:picLocks noChangeAspect="1"/>
          </p:cNvPicPr>
          <p:nvPr userDrawn="1"/>
        </p:nvPicPr>
        <p:blipFill>
          <a:blip r:embed="rId3"/>
          <a:stretch>
            <a:fillRect/>
          </a:stretch>
        </p:blipFill>
        <p:spPr>
          <a:xfrm>
            <a:off x="142875" y="4201748"/>
            <a:ext cx="1801761" cy="799489"/>
          </a:xfrm>
          <a:prstGeom prst="rect">
            <a:avLst/>
          </a:prstGeom>
        </p:spPr>
      </p:pic>
    </p:spTree>
    <p:extLst>
      <p:ext uri="{BB962C8B-B14F-4D97-AF65-F5344CB8AC3E}">
        <p14:creationId xmlns:p14="http://schemas.microsoft.com/office/powerpoint/2010/main" val="25897374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F2E2B7-DF31-70A6-E4D2-4624E105957F}"/>
              </a:ext>
            </a:extLst>
          </p:cNvPr>
          <p:cNvPicPr>
            <a:picLocks noChangeAspect="1"/>
          </p:cNvPicPr>
          <p:nvPr userDrawn="1"/>
        </p:nvPicPr>
        <p:blipFill>
          <a:blip r:embed="rId2">
            <a:alphaModFix amt="15000"/>
            <a:extLst>
              <a:ext uri="{28A0092B-C50C-407E-A947-70E740481C1C}">
                <a14:useLocalDpi xmlns:a14="http://schemas.microsoft.com/office/drawing/2010/main"/>
              </a:ext>
            </a:extLst>
          </a:blip>
          <a:stretch>
            <a:fillRect/>
          </a:stretch>
        </p:blipFill>
        <p:spPr>
          <a:xfrm>
            <a:off x="15493" y="0"/>
            <a:ext cx="9141292" cy="5143500"/>
          </a:xfrm>
          <a:prstGeom prst="rect">
            <a:avLst/>
          </a:prstGeom>
        </p:spPr>
      </p:pic>
      <p:sp>
        <p:nvSpPr>
          <p:cNvPr id="2" name="Title 1">
            <a:extLst>
              <a:ext uri="{FF2B5EF4-FFF2-40B4-BE49-F238E27FC236}">
                <a16:creationId xmlns:a16="http://schemas.microsoft.com/office/drawing/2014/main" id="{4141B23B-C834-C81E-D8E7-0BA48DA2587E}"/>
              </a:ext>
            </a:extLst>
          </p:cNvPr>
          <p:cNvSpPr>
            <a:spLocks noGrp="1"/>
          </p:cNvSpPr>
          <p:nvPr>
            <p:ph type="title"/>
          </p:nvPr>
        </p:nvSpPr>
        <p:spPr>
          <a:xfrm>
            <a:off x="629841" y="342900"/>
            <a:ext cx="2949178" cy="1200150"/>
          </a:xfrm>
          <a:ln>
            <a:solidFill>
              <a:schemeClr val="accent3"/>
            </a:solidFill>
          </a:ln>
        </p:spPr>
        <p:txBody>
          <a:bodyPr anchor="b"/>
          <a:lstStyle>
            <a:lvl1pPr>
              <a:defRPr sz="2400">
                <a:solidFill>
                  <a:schemeClr val="accent3"/>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2AAF989E-3D4E-5DEB-5949-C26E481EBBD7}"/>
              </a:ext>
            </a:extLst>
          </p:cNvPr>
          <p:cNvSpPr>
            <a:spLocks noGrp="1"/>
          </p:cNvSpPr>
          <p:nvPr>
            <p:ph type="pic" idx="1"/>
          </p:nvPr>
        </p:nvSpPr>
        <p:spPr>
          <a:xfrm>
            <a:off x="3887391" y="342900"/>
            <a:ext cx="4629150" cy="3779119"/>
          </a:xfrm>
          <a:solidFill>
            <a:schemeClr val="tx2"/>
          </a:solidFill>
        </p:spPr>
        <p:txBody>
          <a:bodyPr/>
          <a:lstStyle>
            <a:lvl1pPr marL="0" indent="0">
              <a:buNone/>
              <a:defRPr sz="2400">
                <a:solidFill>
                  <a:schemeClr val="tx1"/>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a:extLst>
              <a:ext uri="{FF2B5EF4-FFF2-40B4-BE49-F238E27FC236}">
                <a16:creationId xmlns:a16="http://schemas.microsoft.com/office/drawing/2014/main" id="{243D5C51-ECC5-2E2F-3751-18DE050DFD6B}"/>
              </a:ext>
            </a:extLst>
          </p:cNvPr>
          <p:cNvSpPr>
            <a:spLocks noGrp="1"/>
          </p:cNvSpPr>
          <p:nvPr>
            <p:ph type="body" sz="half" idx="2"/>
          </p:nvPr>
        </p:nvSpPr>
        <p:spPr>
          <a:xfrm>
            <a:off x="629841" y="1645920"/>
            <a:ext cx="2949178" cy="2476099"/>
          </a:xfrm>
          <a:ln>
            <a:solidFill>
              <a:schemeClr val="accent3"/>
            </a:solidFill>
          </a:ln>
        </p:spPr>
        <p:txBody>
          <a:bodyPr/>
          <a:lstStyle>
            <a:lvl1pPr marL="0" indent="0">
              <a:buNone/>
              <a:defRPr sz="1200">
                <a:solidFill>
                  <a:schemeClr val="tx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pic>
        <p:nvPicPr>
          <p:cNvPr id="8" name="Picture 7" descr="A picture containing qr code&#10;&#10;Description automatically generated">
            <a:extLst>
              <a:ext uri="{FF2B5EF4-FFF2-40B4-BE49-F238E27FC236}">
                <a16:creationId xmlns:a16="http://schemas.microsoft.com/office/drawing/2014/main" id="{352CF3A3-D550-E6AC-ECAB-2839AC0D0355}"/>
              </a:ext>
            </a:extLst>
          </p:cNvPr>
          <p:cNvPicPr>
            <a:picLocks noChangeAspect="1"/>
          </p:cNvPicPr>
          <p:nvPr userDrawn="1"/>
        </p:nvPicPr>
        <p:blipFill>
          <a:blip r:embed="rId3"/>
          <a:stretch>
            <a:fillRect/>
          </a:stretch>
        </p:blipFill>
        <p:spPr>
          <a:xfrm>
            <a:off x="142875" y="4201748"/>
            <a:ext cx="1801761" cy="799489"/>
          </a:xfrm>
          <a:prstGeom prst="rect">
            <a:avLst/>
          </a:prstGeom>
        </p:spPr>
      </p:pic>
    </p:spTree>
    <p:extLst>
      <p:ext uri="{BB962C8B-B14F-4D97-AF65-F5344CB8AC3E}">
        <p14:creationId xmlns:p14="http://schemas.microsoft.com/office/powerpoint/2010/main" val="25332579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Title and Content - 1 Column">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05978"/>
            <a:ext cx="8382000" cy="604838"/>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21" name="Text Placeholder 2"/>
          <p:cNvSpPr>
            <a:spLocks noGrp="1"/>
          </p:cNvSpPr>
          <p:nvPr>
            <p:ph idx="1"/>
          </p:nvPr>
        </p:nvSpPr>
        <p:spPr bwMode="auto">
          <a:xfrm>
            <a:off x="304800" y="919163"/>
            <a:ext cx="8382000" cy="3538537"/>
          </a:xfrm>
          <a:prstGeom prst="rect">
            <a:avLst/>
          </a:prstGeom>
          <a:noFill/>
          <a:ln w="9525">
            <a:noFill/>
            <a:miter lim="800000"/>
            <a:headEnd/>
            <a:tailEnd/>
          </a:ln>
        </p:spPr>
        <p:txBody>
          <a:bodyPr/>
          <a:lstStyle>
            <a:lvl1pPr marL="0" indent="0">
              <a:buNone/>
              <a:defRPr sz="24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064282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56555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8F2BA-CDB1-4A65-A7AF-3579E57CD8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84568D-58A1-40FB-ABB2-C881C6CB89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B3FCC2-5BA8-492E-A087-233630D10822}"/>
              </a:ext>
            </a:extLst>
          </p:cNvPr>
          <p:cNvSpPr>
            <a:spLocks noGrp="1"/>
          </p:cNvSpPr>
          <p:nvPr>
            <p:ph type="dt" sz="half" idx="10"/>
          </p:nvPr>
        </p:nvSpPr>
        <p:spPr/>
        <p:txBody>
          <a:bodyPr/>
          <a:lstStyle/>
          <a:p>
            <a:fld id="{73CFC4C9-66CD-4BD3-8C84-4B7F61AD01FF}" type="datetimeFigureOut">
              <a:rPr lang="en-US" smtClean="0"/>
              <a:t>8/14/2025</a:t>
            </a:fld>
            <a:endParaRPr lang="en-US"/>
          </a:p>
        </p:txBody>
      </p:sp>
      <p:sp>
        <p:nvSpPr>
          <p:cNvPr id="5" name="Footer Placeholder 4">
            <a:extLst>
              <a:ext uri="{FF2B5EF4-FFF2-40B4-BE49-F238E27FC236}">
                <a16:creationId xmlns:a16="http://schemas.microsoft.com/office/drawing/2014/main" id="{99734167-5994-41B7-A0C4-8454210E9B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07594A-F14B-4016-BC64-7B645A026830}"/>
              </a:ext>
            </a:extLst>
          </p:cNvPr>
          <p:cNvSpPr>
            <a:spLocks noGrp="1"/>
          </p:cNvSpPr>
          <p:nvPr>
            <p:ph type="sldNum" sz="quarter" idx="12"/>
          </p:nvPr>
        </p:nvSpPr>
        <p:spPr/>
        <p:txBody>
          <a:bodyPr/>
          <a:lstStyle/>
          <a:p>
            <a:fld id="{4A2A5981-79E6-47F3-A5CF-5612BC260917}" type="slidenum">
              <a:rPr lang="en-US" smtClean="0"/>
              <a:t>‹#›</a:t>
            </a:fld>
            <a:endParaRPr lang="en-US"/>
          </a:p>
        </p:txBody>
      </p:sp>
    </p:spTree>
    <p:extLst>
      <p:ext uri="{BB962C8B-B14F-4D97-AF65-F5344CB8AC3E}">
        <p14:creationId xmlns:p14="http://schemas.microsoft.com/office/powerpoint/2010/main" val="3072020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963984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08"/>
        <p:cNvGrpSpPr/>
        <p:nvPr/>
      </p:nvGrpSpPr>
      <p:grpSpPr>
        <a:xfrm>
          <a:off x="0" y="0"/>
          <a:ext cx="0" cy="0"/>
          <a:chOff x="0" y="0"/>
          <a:chExt cx="0" cy="0"/>
        </a:xfrm>
      </p:grpSpPr>
      <p:sp>
        <p:nvSpPr>
          <p:cNvPr id="109" name="Google Shape;109;p14"/>
          <p:cNvSpPr txBox="1">
            <a:spLocks noGrp="1"/>
          </p:cNvSpPr>
          <p:nvPr>
            <p:ph type="title"/>
          </p:nvPr>
        </p:nvSpPr>
        <p:spPr>
          <a:xfrm>
            <a:off x="161927" y="172534"/>
            <a:ext cx="5771284" cy="55223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36B8B"/>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14"/>
          <p:cNvSpPr txBox="1">
            <a:spLocks noGrp="1"/>
          </p:cNvSpPr>
          <p:nvPr>
            <p:ph type="body" idx="1"/>
          </p:nvPr>
        </p:nvSpPr>
        <p:spPr>
          <a:xfrm>
            <a:off x="161926" y="870455"/>
            <a:ext cx="5771283" cy="3431382"/>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SzPts val="1800"/>
              <a:buChar char="•"/>
              <a:defRPr/>
            </a:lvl1pPr>
            <a:lvl2pPr marL="685800" lvl="1" indent="-257175" algn="l">
              <a:lnSpc>
                <a:spcPct val="90000"/>
              </a:lnSpc>
              <a:spcBef>
                <a:spcPts val="375"/>
              </a:spcBef>
              <a:spcAft>
                <a:spcPts val="0"/>
              </a:spcAft>
              <a:buSzPts val="1800"/>
              <a:buChar char="•"/>
              <a:defRPr/>
            </a:lvl2pPr>
            <a:lvl3pPr marL="1028700" lvl="2" indent="-257175" algn="l">
              <a:lnSpc>
                <a:spcPct val="90000"/>
              </a:lnSpc>
              <a:spcBef>
                <a:spcPts val="375"/>
              </a:spcBef>
              <a:spcAft>
                <a:spcPts val="0"/>
              </a:spcAft>
              <a:buSzPts val="1800"/>
              <a:buChar char="•"/>
              <a:defRPr/>
            </a:lvl3pPr>
            <a:lvl4pPr marL="1371600" lvl="3" indent="-257175" algn="l">
              <a:lnSpc>
                <a:spcPct val="90000"/>
              </a:lnSpc>
              <a:spcBef>
                <a:spcPts val="375"/>
              </a:spcBef>
              <a:spcAft>
                <a:spcPts val="0"/>
              </a:spcAft>
              <a:buSzPts val="1800"/>
              <a:buChar char="•"/>
              <a:defRPr/>
            </a:lvl4pPr>
            <a:lvl5pPr marL="1714500" lvl="4" indent="-257175" algn="l">
              <a:lnSpc>
                <a:spcPct val="90000"/>
              </a:lnSpc>
              <a:spcBef>
                <a:spcPts val="375"/>
              </a:spcBef>
              <a:spcAft>
                <a:spcPts val="0"/>
              </a:spcAft>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111" name="Google Shape;111;p14"/>
          <p:cNvSpPr>
            <a:spLocks noGrp="1"/>
          </p:cNvSpPr>
          <p:nvPr>
            <p:ph type="pic" idx="2"/>
          </p:nvPr>
        </p:nvSpPr>
        <p:spPr>
          <a:xfrm>
            <a:off x="6099174" y="1"/>
            <a:ext cx="3044826" cy="4457700"/>
          </a:xfrm>
          <a:prstGeom prst="rect">
            <a:avLst/>
          </a:prstGeom>
          <a:noFill/>
          <a:ln>
            <a:noFill/>
          </a:ln>
        </p:spPr>
      </p:sp>
    </p:spTree>
    <p:extLst>
      <p:ext uri="{BB962C8B-B14F-4D97-AF65-F5344CB8AC3E}">
        <p14:creationId xmlns:p14="http://schemas.microsoft.com/office/powerpoint/2010/main" val="5465656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189" lvl="0" indent="-342892">
              <a:spcBef>
                <a:spcPts val="0"/>
              </a:spcBef>
              <a:spcAft>
                <a:spcPts val="0"/>
              </a:spcAft>
              <a:buSzPts val="18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2620415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6"/>
        <p:cNvGrpSpPr/>
        <p:nvPr/>
      </p:nvGrpSpPr>
      <p:grpSpPr>
        <a:xfrm>
          <a:off x="0" y="0"/>
          <a:ext cx="0" cy="0"/>
          <a:chOff x="0" y="0"/>
          <a:chExt cx="0" cy="0"/>
        </a:xfrm>
      </p:grpSpPr>
      <p:sp>
        <p:nvSpPr>
          <p:cNvPr id="97" name="Google Shape;97;p21"/>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8" name="Google Shape;98;p21"/>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99" name="Google Shape;9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endParaRPr/>
          </a:p>
        </p:txBody>
      </p:sp>
      <p:sp>
        <p:nvSpPr>
          <p:cNvPr id="100" name="Google Shape;10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endParaRPr/>
          </a:p>
        </p:txBody>
      </p:sp>
      <p:sp>
        <p:nvSpPr>
          <p:cNvPr id="101" name="Google Shape;10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715470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2_Title and Content - 2 Columns">
    <p:spTree>
      <p:nvGrpSpPr>
        <p:cNvPr id="1" name=""/>
        <p:cNvGrpSpPr/>
        <p:nvPr/>
      </p:nvGrpSpPr>
      <p:grpSpPr>
        <a:xfrm>
          <a:off x="0" y="0"/>
          <a:ext cx="0" cy="0"/>
          <a:chOff x="0" y="0"/>
          <a:chExt cx="0" cy="0"/>
        </a:xfrm>
      </p:grpSpPr>
      <p:sp>
        <p:nvSpPr>
          <p:cNvPr id="14" name="Title Placeholder 1"/>
          <p:cNvSpPr>
            <a:spLocks noGrp="1"/>
          </p:cNvSpPr>
          <p:nvPr>
            <p:ph type="title"/>
          </p:nvPr>
        </p:nvSpPr>
        <p:spPr bwMode="auto">
          <a:xfrm>
            <a:off x="304800" y="205978"/>
            <a:ext cx="8382000" cy="604838"/>
          </a:xfrm>
          <a:prstGeom prst="rect">
            <a:avLst/>
          </a:prstGeom>
          <a:noFill/>
          <a:ln w="9525">
            <a:noFill/>
            <a:miter lim="800000"/>
            <a:headEnd/>
            <a:tailEnd/>
          </a:ln>
        </p:spPr>
        <p:txBody>
          <a:bodyPr/>
          <a:lstStyle>
            <a:lvl1pPr>
              <a:defRPr baseline="0">
                <a:solidFill>
                  <a:schemeClr val="tx1">
                    <a:lumMod val="75000"/>
                    <a:lumOff val="25000"/>
                  </a:schemeClr>
                </a:solidFill>
              </a:defRPr>
            </a:lvl1pPr>
          </a:lstStyle>
          <a:p>
            <a:pPr lvl="0"/>
            <a:r>
              <a:rPr lang="en-US" dirty="0"/>
              <a:t>Click to edit Master title style</a:t>
            </a:r>
          </a:p>
        </p:txBody>
      </p:sp>
      <p:sp>
        <p:nvSpPr>
          <p:cNvPr id="21" name="Text Placeholder 2"/>
          <p:cNvSpPr>
            <a:spLocks noGrp="1"/>
          </p:cNvSpPr>
          <p:nvPr>
            <p:ph idx="1"/>
          </p:nvPr>
        </p:nvSpPr>
        <p:spPr bwMode="auto">
          <a:xfrm>
            <a:off x="304800" y="919163"/>
            <a:ext cx="8382000" cy="3538537"/>
          </a:xfrm>
          <a:prstGeom prst="rect">
            <a:avLst/>
          </a:prstGeom>
          <a:noFill/>
          <a:ln w="9525">
            <a:noFill/>
            <a:miter lim="800000"/>
            <a:headEnd/>
            <a:tailEnd/>
          </a:ln>
        </p:spPr>
        <p:txBody>
          <a:bodyPr numCol="2"/>
          <a:lstStyle>
            <a:lvl1pPr marL="0" indent="0">
              <a:buNone/>
              <a:defRPr sz="24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2000">
                <a:solidFill>
                  <a:schemeClr val="tx1">
                    <a:lumMod val="75000"/>
                    <a:lumOff val="25000"/>
                  </a:schemeClr>
                </a:solidFill>
              </a:defRPr>
            </a:lvl4pPr>
            <a:lvl5pPr>
              <a:defRPr sz="2000">
                <a:solidFill>
                  <a:schemeClr val="tx1">
                    <a:lumMod val="75000"/>
                    <a:lumOff val="25000"/>
                  </a:schemeClr>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Footer Placeholder 4"/>
          <p:cNvSpPr>
            <a:spLocks noGrp="1"/>
          </p:cNvSpPr>
          <p:nvPr>
            <p:ph type="ftr" sz="quarter" idx="10"/>
          </p:nvPr>
        </p:nvSpPr>
        <p:spPr>
          <a:xfrm>
            <a:off x="309987" y="4852821"/>
            <a:ext cx="2900362" cy="163120"/>
          </a:xfrm>
          <a:prstGeom prst="rect">
            <a:avLst/>
          </a:prstGeom>
        </p:spPr>
        <p:txBody>
          <a:bodyPr/>
          <a:lstStyle>
            <a:lvl1pPr>
              <a:defRPr/>
            </a:lvl1pPr>
          </a:lstStyle>
          <a:p>
            <a:pPr>
              <a:defRPr/>
            </a:pPr>
            <a:r>
              <a:rPr lang="en-US">
                <a:solidFill>
                  <a:srgbClr val="000000">
                    <a:tint val="75000"/>
                  </a:srgbClr>
                </a:solidFill>
              </a:rPr>
              <a:t>File Name</a:t>
            </a:r>
          </a:p>
        </p:txBody>
      </p:sp>
      <p:sp>
        <p:nvSpPr>
          <p:cNvPr id="5" name="Slide Number Placeholder 5"/>
          <p:cNvSpPr>
            <a:spLocks noGrp="1"/>
          </p:cNvSpPr>
          <p:nvPr>
            <p:ph type="sldNum" sz="quarter" idx="11"/>
          </p:nvPr>
        </p:nvSpPr>
        <p:spPr>
          <a:xfrm>
            <a:off x="0" y="4743452"/>
            <a:ext cx="9144000" cy="285749"/>
          </a:xfrm>
          <a:prstGeom prst="rect">
            <a:avLst/>
          </a:prstGeom>
        </p:spPr>
        <p:txBody>
          <a:bodyPr/>
          <a:lstStyle>
            <a:lvl1pPr>
              <a:defRPr/>
            </a:lvl1pPr>
          </a:lstStyle>
          <a:p>
            <a:fld id="{9A257827-C34C-4251-B995-96C9C233CCC8}" type="slidenum">
              <a:rPr lang="en-US"/>
              <a:pPr/>
              <a:t>‹#›</a:t>
            </a:fld>
            <a:endParaRPr lang="en-US"/>
          </a:p>
        </p:txBody>
      </p:sp>
    </p:spTree>
    <p:extLst>
      <p:ext uri="{BB962C8B-B14F-4D97-AF65-F5344CB8AC3E}">
        <p14:creationId xmlns:p14="http://schemas.microsoft.com/office/powerpoint/2010/main" val="37464895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Content 1">
  <p:cSld name="Title and Content 1">
    <p:spTree>
      <p:nvGrpSpPr>
        <p:cNvPr id="1" name="Shape 100"/>
        <p:cNvGrpSpPr/>
        <p:nvPr/>
      </p:nvGrpSpPr>
      <p:grpSpPr>
        <a:xfrm>
          <a:off x="0" y="0"/>
          <a:ext cx="0" cy="0"/>
          <a:chOff x="0" y="0"/>
          <a:chExt cx="0" cy="0"/>
        </a:xfrm>
      </p:grpSpPr>
      <p:sp>
        <p:nvSpPr>
          <p:cNvPr id="101" name="Google Shape;101;p19"/>
          <p:cNvSpPr txBox="1">
            <a:spLocks noGrp="1"/>
          </p:cNvSpPr>
          <p:nvPr>
            <p:ph type="body" idx="1"/>
          </p:nvPr>
        </p:nvSpPr>
        <p:spPr>
          <a:xfrm>
            <a:off x="200026" y="914856"/>
            <a:ext cx="4371900" cy="3938400"/>
          </a:xfrm>
          <a:prstGeom prst="rect">
            <a:avLst/>
          </a:prstGeom>
          <a:noFill/>
          <a:ln>
            <a:noFill/>
          </a:ln>
        </p:spPr>
        <p:txBody>
          <a:bodyPr spcFirstLastPara="1" wrap="square" lIns="68575" tIns="34275" rIns="68575" bIns="34275" anchor="t" anchorCtr="0">
            <a:normAutofit/>
          </a:bodyPr>
          <a:lstStyle>
            <a:lvl1pPr marL="457189" lvl="0" indent="-342892" rtl="0">
              <a:spcBef>
                <a:spcPts val="0"/>
              </a:spcBef>
              <a:spcAft>
                <a:spcPts val="0"/>
              </a:spcAft>
              <a:buSzPts val="1800"/>
              <a:buChar char="●"/>
              <a:defRPr sz="2400"/>
            </a:lvl1pPr>
            <a:lvl2pPr marL="914378" lvl="1" indent="-317492" rtl="0">
              <a:spcBef>
                <a:spcPts val="0"/>
              </a:spcBef>
              <a:spcAft>
                <a:spcPts val="0"/>
              </a:spcAft>
              <a:buClr>
                <a:srgbClr val="383335"/>
              </a:buClr>
              <a:buSzPts val="1400"/>
              <a:buChar char="○"/>
              <a:defRPr sz="2100"/>
            </a:lvl2pPr>
            <a:lvl3pPr marL="1371566" lvl="2" indent="-317492" rtl="0">
              <a:spcBef>
                <a:spcPts val="0"/>
              </a:spcBef>
              <a:spcAft>
                <a:spcPts val="0"/>
              </a:spcAft>
              <a:buClr>
                <a:srgbClr val="383335"/>
              </a:buClr>
              <a:buSzPts val="1400"/>
              <a:buChar char="■"/>
              <a:defRPr sz="2000"/>
            </a:lvl3pPr>
            <a:lvl4pPr marL="1828754" lvl="3" indent="-317492" algn="l" rtl="0">
              <a:spcBef>
                <a:spcPts val="0"/>
              </a:spcBef>
              <a:spcAft>
                <a:spcPts val="0"/>
              </a:spcAft>
              <a:buClr>
                <a:srgbClr val="383335"/>
              </a:buClr>
              <a:buSzPts val="1400"/>
              <a:buChar char="●"/>
              <a:defRPr/>
            </a:lvl4pPr>
            <a:lvl5pPr marL="2285943" lvl="4" indent="-317492" algn="l" rtl="0">
              <a:spcBef>
                <a:spcPts val="0"/>
              </a:spcBef>
              <a:spcAft>
                <a:spcPts val="0"/>
              </a:spcAft>
              <a:buClr>
                <a:srgbClr val="383335"/>
              </a:buClr>
              <a:buSzPts val="1400"/>
              <a:buChar char="○"/>
              <a:defRPr/>
            </a:lvl5pPr>
            <a:lvl6pPr marL="2743132" lvl="5" indent="-317492" algn="l" rtl="0">
              <a:spcBef>
                <a:spcPts val="300"/>
              </a:spcBef>
              <a:spcAft>
                <a:spcPts val="0"/>
              </a:spcAft>
              <a:buClr>
                <a:schemeClr val="dk1"/>
              </a:buClr>
              <a:buSzPts val="1400"/>
              <a:buChar char="■"/>
              <a:defRPr/>
            </a:lvl6pPr>
            <a:lvl7pPr marL="3200320" lvl="6" indent="-317492" algn="l" rtl="0">
              <a:spcBef>
                <a:spcPts val="1200"/>
              </a:spcBef>
              <a:spcAft>
                <a:spcPts val="0"/>
              </a:spcAft>
              <a:buClr>
                <a:schemeClr val="dk1"/>
              </a:buClr>
              <a:buSzPts val="1400"/>
              <a:buChar char="●"/>
              <a:defRPr/>
            </a:lvl7pPr>
            <a:lvl8pPr marL="3657509" lvl="7" indent="-317492" algn="l" rtl="0">
              <a:spcBef>
                <a:spcPts val="1200"/>
              </a:spcBef>
              <a:spcAft>
                <a:spcPts val="0"/>
              </a:spcAft>
              <a:buClr>
                <a:schemeClr val="dk1"/>
              </a:buClr>
              <a:buSzPts val="1400"/>
              <a:buChar char="○"/>
              <a:defRPr/>
            </a:lvl8pPr>
            <a:lvl9pPr marL="4114697" lvl="8" indent="-317492" algn="l" rtl="0">
              <a:spcBef>
                <a:spcPts val="1200"/>
              </a:spcBef>
              <a:spcAft>
                <a:spcPts val="1200"/>
              </a:spcAft>
              <a:buClr>
                <a:schemeClr val="dk1"/>
              </a:buClr>
              <a:buSzPts val="1400"/>
              <a:buChar char="■"/>
              <a:defRPr/>
            </a:lvl9pPr>
          </a:lstStyle>
          <a:p>
            <a:endParaRPr/>
          </a:p>
        </p:txBody>
      </p:sp>
      <p:sp>
        <p:nvSpPr>
          <p:cNvPr id="102" name="Google Shape;102;p19"/>
          <p:cNvSpPr txBox="1">
            <a:spLocks noGrp="1"/>
          </p:cNvSpPr>
          <p:nvPr>
            <p:ph type="dt" idx="10"/>
          </p:nvPr>
        </p:nvSpPr>
        <p:spPr>
          <a:xfrm>
            <a:off x="6631886" y="4989863"/>
            <a:ext cx="2311200" cy="102900"/>
          </a:xfrm>
          <a:prstGeom prst="rect">
            <a:avLst/>
          </a:prstGeom>
          <a:noFill/>
          <a:ln>
            <a:noFill/>
          </a:ln>
        </p:spPr>
        <p:txBody>
          <a:bodyPr spcFirstLastPara="1" wrap="square" lIns="68575" tIns="34275" rIns="68575" bIns="34275" anchor="ctr" anchorCtr="0">
            <a:noAutofit/>
          </a:bodyPr>
          <a:lstStyle>
            <a:lvl1pPr lvl="0" algn="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103" name="Google Shape;103;p19"/>
          <p:cNvSpPr txBox="1">
            <a:spLocks noGrp="1"/>
          </p:cNvSpPr>
          <p:nvPr>
            <p:ph type="ftr" idx="11"/>
          </p:nvPr>
        </p:nvSpPr>
        <p:spPr>
          <a:xfrm>
            <a:off x="200025" y="4989863"/>
            <a:ext cx="2175900" cy="102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104" name="Google Shape;104;p19"/>
          <p:cNvSpPr txBox="1">
            <a:spLocks noGrp="1"/>
          </p:cNvSpPr>
          <p:nvPr>
            <p:ph type="title"/>
          </p:nvPr>
        </p:nvSpPr>
        <p:spPr>
          <a:xfrm>
            <a:off x="711275" y="96736"/>
            <a:ext cx="7790100" cy="624600"/>
          </a:xfrm>
          <a:prstGeom prst="rect">
            <a:avLst/>
          </a:prstGeom>
          <a:noFill/>
          <a:ln>
            <a:noFill/>
          </a:ln>
        </p:spPr>
        <p:txBody>
          <a:bodyPr spcFirstLastPara="1" wrap="square" lIns="34275" tIns="0" rIns="34275" bIns="0" anchor="ctr" anchorCtr="0">
            <a:normAutofit/>
          </a:bodyPr>
          <a:lstStyle>
            <a:lvl1pPr lvl="0" algn="l" rtl="0">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extLst>
      <p:ext uri="{BB962C8B-B14F-4D97-AF65-F5344CB8AC3E}">
        <p14:creationId xmlns:p14="http://schemas.microsoft.com/office/powerpoint/2010/main" val="721584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 Background 2">
  <p:cSld name="Title Slide - Background 2">
    <p:spTree>
      <p:nvGrpSpPr>
        <p:cNvPr id="1" name="Shape 50"/>
        <p:cNvGrpSpPr/>
        <p:nvPr/>
      </p:nvGrpSpPr>
      <p:grpSpPr>
        <a:xfrm>
          <a:off x="0" y="0"/>
          <a:ext cx="0" cy="0"/>
          <a:chOff x="0" y="0"/>
          <a:chExt cx="0" cy="0"/>
        </a:xfrm>
      </p:grpSpPr>
      <p:sp>
        <p:nvSpPr>
          <p:cNvPr id="51" name="Google Shape;51;p13"/>
          <p:cNvSpPr/>
          <p:nvPr/>
        </p:nvSpPr>
        <p:spPr>
          <a:xfrm>
            <a:off x="202703" y="124335"/>
            <a:ext cx="8103000" cy="3905700"/>
          </a:xfrm>
          <a:prstGeom prst="roundRect">
            <a:avLst>
              <a:gd name="adj" fmla="val 2553"/>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rgbClr val="FFFFFF"/>
              </a:solidFill>
              <a:latin typeface="Calibri"/>
              <a:ea typeface="Calibri"/>
              <a:cs typeface="Calibri"/>
              <a:sym typeface="Calibri"/>
            </a:endParaRPr>
          </a:p>
        </p:txBody>
      </p:sp>
      <p:pic>
        <p:nvPicPr>
          <p:cNvPr id="52" name="Google Shape;52;p13"/>
          <p:cNvPicPr preferRelativeResize="0"/>
          <p:nvPr/>
        </p:nvPicPr>
        <p:blipFill rotWithShape="1">
          <a:blip r:embed="rId2">
            <a:alphaModFix/>
          </a:blip>
          <a:srcRect l="7039" t="32443" r="9550" b="7431"/>
          <a:stretch/>
        </p:blipFill>
        <p:spPr>
          <a:xfrm>
            <a:off x="5573250" y="2661789"/>
            <a:ext cx="3483899" cy="1883489"/>
          </a:xfrm>
          <a:prstGeom prst="rect">
            <a:avLst/>
          </a:prstGeom>
          <a:noFill/>
          <a:ln w="76200" cap="flat" cmpd="sng">
            <a:solidFill>
              <a:schemeClr val="lt1"/>
            </a:solidFill>
            <a:prstDash val="solid"/>
            <a:round/>
            <a:headEnd type="none" w="sm" len="sm"/>
            <a:tailEnd type="none" w="sm" len="sm"/>
          </a:ln>
        </p:spPr>
      </p:pic>
      <p:pic>
        <p:nvPicPr>
          <p:cNvPr id="53" name="Google Shape;53;p13"/>
          <p:cNvPicPr preferRelativeResize="0"/>
          <p:nvPr/>
        </p:nvPicPr>
        <p:blipFill rotWithShape="1">
          <a:blip r:embed="rId3">
            <a:alphaModFix/>
          </a:blip>
          <a:srcRect/>
          <a:stretch/>
        </p:blipFill>
        <p:spPr>
          <a:xfrm>
            <a:off x="6054538" y="1550063"/>
            <a:ext cx="3030317" cy="1234990"/>
          </a:xfrm>
          <a:prstGeom prst="rect">
            <a:avLst/>
          </a:prstGeom>
          <a:noFill/>
          <a:ln w="38100" cap="flat" cmpd="sng">
            <a:solidFill>
              <a:schemeClr val="lt1"/>
            </a:solidFill>
            <a:prstDash val="solid"/>
            <a:round/>
            <a:headEnd type="none" w="sm" len="sm"/>
            <a:tailEnd type="none" w="sm" len="sm"/>
          </a:ln>
        </p:spPr>
      </p:pic>
      <p:pic>
        <p:nvPicPr>
          <p:cNvPr id="54" name="Google Shape;54;p13"/>
          <p:cNvPicPr preferRelativeResize="0"/>
          <p:nvPr/>
        </p:nvPicPr>
        <p:blipFill rotWithShape="1">
          <a:blip r:embed="rId4">
            <a:alphaModFix/>
          </a:blip>
          <a:srcRect/>
          <a:stretch/>
        </p:blipFill>
        <p:spPr>
          <a:xfrm>
            <a:off x="7162800" y="314325"/>
            <a:ext cx="1898944" cy="1234990"/>
          </a:xfrm>
          <a:prstGeom prst="rect">
            <a:avLst/>
          </a:prstGeom>
          <a:noFill/>
          <a:ln w="76200" cap="flat" cmpd="sng">
            <a:solidFill>
              <a:schemeClr val="lt1"/>
            </a:solidFill>
            <a:prstDash val="solid"/>
            <a:round/>
            <a:headEnd type="none" w="sm" len="sm"/>
            <a:tailEnd type="none" w="sm" len="sm"/>
          </a:ln>
        </p:spPr>
      </p:pic>
      <p:pic>
        <p:nvPicPr>
          <p:cNvPr id="55" name="Google Shape;55;p13"/>
          <p:cNvPicPr preferRelativeResize="0"/>
          <p:nvPr/>
        </p:nvPicPr>
        <p:blipFill rotWithShape="1">
          <a:blip r:embed="rId5">
            <a:alphaModFix/>
          </a:blip>
          <a:srcRect/>
          <a:stretch/>
        </p:blipFill>
        <p:spPr>
          <a:xfrm>
            <a:off x="5334000" y="361261"/>
            <a:ext cx="2110040" cy="1193894"/>
          </a:xfrm>
          <a:prstGeom prst="rect">
            <a:avLst/>
          </a:prstGeom>
          <a:noFill/>
          <a:ln w="76200" cap="flat" cmpd="sng">
            <a:solidFill>
              <a:schemeClr val="lt1"/>
            </a:solidFill>
            <a:prstDash val="solid"/>
            <a:round/>
            <a:headEnd type="none" w="sm" len="sm"/>
            <a:tailEnd type="none" w="sm" len="sm"/>
          </a:ln>
        </p:spPr>
      </p:pic>
      <p:pic>
        <p:nvPicPr>
          <p:cNvPr id="56" name="Google Shape;56;p13"/>
          <p:cNvPicPr preferRelativeResize="0"/>
          <p:nvPr/>
        </p:nvPicPr>
        <p:blipFill rotWithShape="1">
          <a:blip r:embed="rId6">
            <a:alphaModFix/>
          </a:blip>
          <a:srcRect/>
          <a:stretch/>
        </p:blipFill>
        <p:spPr>
          <a:xfrm>
            <a:off x="-38945" y="0"/>
            <a:ext cx="9182946" cy="5176190"/>
          </a:xfrm>
          <a:prstGeom prst="rect">
            <a:avLst/>
          </a:prstGeom>
          <a:noFill/>
          <a:ln>
            <a:noFill/>
          </a:ln>
        </p:spPr>
      </p:pic>
      <p:sp>
        <p:nvSpPr>
          <p:cNvPr id="57" name="Google Shape;57;p13"/>
          <p:cNvSpPr txBox="1">
            <a:spLocks noGrp="1"/>
          </p:cNvSpPr>
          <p:nvPr>
            <p:ph type="body" idx="1"/>
          </p:nvPr>
        </p:nvSpPr>
        <p:spPr>
          <a:xfrm>
            <a:off x="457200" y="2400301"/>
            <a:ext cx="6858000" cy="1171500"/>
          </a:xfrm>
          <a:prstGeom prst="rect">
            <a:avLst/>
          </a:prstGeom>
          <a:noFill/>
          <a:ln>
            <a:noFill/>
          </a:ln>
        </p:spPr>
        <p:txBody>
          <a:bodyPr spcFirstLastPara="1" wrap="square" lIns="91425" tIns="45700" rIns="91425" bIns="45700" anchor="t" anchorCtr="0">
            <a:normAutofit/>
          </a:bodyPr>
          <a:lstStyle>
            <a:lvl1pPr marL="457200" lvl="0" indent="-355600" algn="l" rtl="0">
              <a:lnSpc>
                <a:spcPct val="90000"/>
              </a:lnSpc>
              <a:spcBef>
                <a:spcPts val="1000"/>
              </a:spcBef>
              <a:spcAft>
                <a:spcPts val="0"/>
              </a:spcAft>
              <a:buClr>
                <a:schemeClr val="dk1"/>
              </a:buClr>
              <a:buSzPts val="2000"/>
              <a:buChar char="●"/>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sp>
        <p:nvSpPr>
          <p:cNvPr id="58" name="Google Shape;58;p13"/>
          <p:cNvSpPr txBox="1">
            <a:spLocks noGrp="1"/>
          </p:cNvSpPr>
          <p:nvPr>
            <p:ph type="title"/>
          </p:nvPr>
        </p:nvSpPr>
        <p:spPr>
          <a:xfrm>
            <a:off x="457200" y="314325"/>
            <a:ext cx="6858000" cy="1914600"/>
          </a:xfrm>
          <a:prstGeom prst="rect">
            <a:avLst/>
          </a:prstGeom>
          <a:noFill/>
          <a:ln>
            <a:noFill/>
          </a:ln>
        </p:spPr>
        <p:txBody>
          <a:bodyPr spcFirstLastPara="1" wrap="square" lIns="91425" tIns="45700" rIns="91425" bIns="45700" anchor="t" anchorCtr="0">
            <a:normAutofit/>
          </a:bodyPr>
          <a:lstStyle>
            <a:lvl1pPr lvl="0" algn="l" rtl="0">
              <a:lnSpc>
                <a:spcPct val="100000"/>
              </a:lnSpc>
              <a:spcBef>
                <a:spcPts val="0"/>
              </a:spcBef>
              <a:spcAft>
                <a:spcPts val="0"/>
              </a:spcAft>
              <a:buClr>
                <a:schemeClr val="lt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70FE5A-B283-3B4D-9A60-82416442EBA9}"/>
              </a:ext>
            </a:extLst>
          </p:cNvPr>
          <p:cNvSpPr>
            <a:spLocks noGrp="1"/>
          </p:cNvSpPr>
          <p:nvPr>
            <p:ph type="dt" sz="half" idx="10"/>
          </p:nvPr>
        </p:nvSpPr>
        <p:spPr/>
        <p:txBody>
          <a:bodyPr/>
          <a:lstStyle/>
          <a:p>
            <a:fld id="{EA9066C2-1DD1-4CB9-9E49-B77737A4C177}" type="datetimeFigureOut">
              <a:rPr lang="en-US" smtClean="0"/>
              <a:t>8/14/2025</a:t>
            </a:fld>
            <a:endParaRPr lang="en-US"/>
          </a:p>
        </p:txBody>
      </p:sp>
      <p:sp>
        <p:nvSpPr>
          <p:cNvPr id="3" name="Footer Placeholder 2">
            <a:extLst>
              <a:ext uri="{FF2B5EF4-FFF2-40B4-BE49-F238E27FC236}">
                <a16:creationId xmlns:a16="http://schemas.microsoft.com/office/drawing/2014/main" id="{3CDADFD9-BB17-B917-6CD4-5139656884E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380A54A-E613-F60C-4D55-F624AF853FBB}"/>
              </a:ext>
            </a:extLst>
          </p:cNvPr>
          <p:cNvSpPr>
            <a:spLocks noGrp="1"/>
          </p:cNvSpPr>
          <p:nvPr>
            <p:ph type="sldNum" sz="quarter" idx="12"/>
          </p:nvPr>
        </p:nvSpPr>
        <p:spPr/>
        <p:txBody>
          <a:bodyPr/>
          <a:lstStyle/>
          <a:p>
            <a:fld id="{E2FAB4BB-7A51-4465-B0CE-39F2293AA524}" type="slidenum">
              <a:rPr lang="en-US" smtClean="0"/>
              <a:t>‹#›</a:t>
            </a:fld>
            <a:endParaRPr lang="en-US"/>
          </a:p>
        </p:txBody>
      </p:sp>
    </p:spTree>
    <p:extLst>
      <p:ext uri="{BB962C8B-B14F-4D97-AF65-F5344CB8AC3E}">
        <p14:creationId xmlns:p14="http://schemas.microsoft.com/office/powerpoint/2010/main" val="2765151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84537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2.xml"/><Relationship Id="rId18" Type="http://schemas.openxmlformats.org/officeDocument/2006/relationships/slideLayout" Target="../slideLayouts/slideLayout27.xml"/><Relationship Id="rId26" Type="http://schemas.openxmlformats.org/officeDocument/2006/relationships/slideLayout" Target="../slideLayouts/slideLayout35.xml"/><Relationship Id="rId39" Type="http://schemas.openxmlformats.org/officeDocument/2006/relationships/image" Target="../media/image8.png"/><Relationship Id="rId21" Type="http://schemas.openxmlformats.org/officeDocument/2006/relationships/slideLayout" Target="../slideLayouts/slideLayout30.xml"/><Relationship Id="rId34" Type="http://schemas.openxmlformats.org/officeDocument/2006/relationships/slideLayout" Target="../slideLayouts/slideLayout43.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5" Type="http://schemas.openxmlformats.org/officeDocument/2006/relationships/slideLayout" Target="../slideLayouts/slideLayout34.xml"/><Relationship Id="rId33" Type="http://schemas.openxmlformats.org/officeDocument/2006/relationships/slideLayout" Target="../slideLayouts/slideLayout42.xml"/><Relationship Id="rId38" Type="http://schemas.openxmlformats.org/officeDocument/2006/relationships/image" Target="../media/image7.png"/><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slideLayout" Target="../slideLayouts/slideLayout29.xml"/><Relationship Id="rId29" Type="http://schemas.openxmlformats.org/officeDocument/2006/relationships/slideLayout" Target="../slideLayouts/slideLayout38.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24" Type="http://schemas.openxmlformats.org/officeDocument/2006/relationships/slideLayout" Target="../slideLayouts/slideLayout33.xml"/><Relationship Id="rId32" Type="http://schemas.openxmlformats.org/officeDocument/2006/relationships/slideLayout" Target="../slideLayouts/slideLayout41.xml"/><Relationship Id="rId37" Type="http://schemas.openxmlformats.org/officeDocument/2006/relationships/theme" Target="../theme/theme2.xml"/><Relationship Id="rId40" Type="http://schemas.openxmlformats.org/officeDocument/2006/relationships/image" Target="../media/image9.png"/><Relationship Id="rId5" Type="http://schemas.openxmlformats.org/officeDocument/2006/relationships/slideLayout" Target="../slideLayouts/slideLayout14.xml"/><Relationship Id="rId15" Type="http://schemas.openxmlformats.org/officeDocument/2006/relationships/slideLayout" Target="../slideLayouts/slideLayout24.xml"/><Relationship Id="rId23" Type="http://schemas.openxmlformats.org/officeDocument/2006/relationships/slideLayout" Target="../slideLayouts/slideLayout32.xml"/><Relationship Id="rId28" Type="http://schemas.openxmlformats.org/officeDocument/2006/relationships/slideLayout" Target="../slideLayouts/slideLayout37.xml"/><Relationship Id="rId36" Type="http://schemas.openxmlformats.org/officeDocument/2006/relationships/slideLayout" Target="../slideLayouts/slideLayout45.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31" Type="http://schemas.openxmlformats.org/officeDocument/2006/relationships/slideLayout" Target="../slideLayouts/slideLayout40.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 Id="rId22" Type="http://schemas.openxmlformats.org/officeDocument/2006/relationships/slideLayout" Target="../slideLayouts/slideLayout31.xml"/><Relationship Id="rId27" Type="http://schemas.openxmlformats.org/officeDocument/2006/relationships/slideLayout" Target="../slideLayouts/slideLayout36.xml"/><Relationship Id="rId30" Type="http://schemas.openxmlformats.org/officeDocument/2006/relationships/slideLayout" Target="../slideLayouts/slideLayout39.xml"/><Relationship Id="rId35" Type="http://schemas.openxmlformats.org/officeDocument/2006/relationships/slideLayout" Target="../slideLayouts/slideLayout44.xml"/><Relationship Id="rId8" Type="http://schemas.openxmlformats.org/officeDocument/2006/relationships/slideLayout" Target="../slideLayouts/slideLayout17.xml"/><Relationship Id="rId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11">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4" r:id="rId3"/>
    <p:sldLayoutId id="2147483655" r:id="rId4"/>
    <p:sldLayoutId id="2147483656" r:id="rId5"/>
    <p:sldLayoutId id="2147483657" r:id="rId6"/>
    <p:sldLayoutId id="2147483659" r:id="rId7"/>
    <p:sldLayoutId id="2147483662" r:id="rId8"/>
    <p:sldLayoutId id="214748370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87000">
              <a:schemeClr val="tx2"/>
            </a:gs>
            <a:gs pos="90000">
              <a:schemeClr val="tx2"/>
            </a:gs>
            <a:gs pos="98000">
              <a:schemeClr val="bg1">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099" name="Title Placeholder 1"/>
          <p:cNvSpPr>
            <a:spLocks noGrp="1"/>
          </p:cNvSpPr>
          <p:nvPr>
            <p:ph type="title"/>
          </p:nvPr>
        </p:nvSpPr>
        <p:spPr bwMode="auto">
          <a:xfrm>
            <a:off x="711274" y="96736"/>
            <a:ext cx="7790111" cy="624690"/>
          </a:xfrm>
          <a:prstGeom prst="rect">
            <a:avLst/>
          </a:prstGeom>
          <a:noFill/>
          <a:ln w="9525">
            <a:noFill/>
            <a:miter lim="800000"/>
            <a:headEnd/>
            <a:tailEnd/>
          </a:ln>
        </p:spPr>
        <p:txBody>
          <a:bodyPr vert="horz" wrap="square" lIns="45720" tIns="0" rIns="45720" bIns="0" numCol="1" anchor="ctr" anchorCtr="0" compatLnSpc="1">
            <a:prstTxWarp prst="textNoShape">
              <a:avLst/>
            </a:prstTxWarp>
          </a:bodyPr>
          <a:lstStyle/>
          <a:p>
            <a:pPr lvl="0"/>
            <a:r>
              <a:rPr lang="en-US" dirty="0"/>
              <a:t>Click to edit Master title slide</a:t>
            </a:r>
          </a:p>
        </p:txBody>
      </p:sp>
      <p:sp>
        <p:nvSpPr>
          <p:cNvPr id="1030" name="Text Placeholder 2"/>
          <p:cNvSpPr>
            <a:spLocks noGrp="1"/>
          </p:cNvSpPr>
          <p:nvPr>
            <p:ph type="body" idx="1"/>
          </p:nvPr>
        </p:nvSpPr>
        <p:spPr bwMode="auto">
          <a:xfrm>
            <a:off x="200025" y="771525"/>
            <a:ext cx="8743950" cy="4200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3" name="Picture 6"/>
          <p:cNvPicPr>
            <a:picLocks noChangeAspect="1"/>
          </p:cNvPicPr>
          <p:nvPr/>
        </p:nvPicPr>
        <p:blipFill>
          <a:blip r:embed="rId38"/>
          <a:srcRect/>
          <a:stretch>
            <a:fillRect/>
          </a:stretch>
        </p:blipFill>
        <p:spPr bwMode="auto">
          <a:xfrm>
            <a:off x="4559300" y="2562232"/>
            <a:ext cx="19050" cy="2381"/>
          </a:xfrm>
          <a:prstGeom prst="rect">
            <a:avLst/>
          </a:prstGeom>
          <a:noFill/>
          <a:ln w="9525">
            <a:noFill/>
            <a:miter lim="800000"/>
            <a:headEnd/>
            <a:tailEnd/>
          </a:ln>
        </p:spPr>
      </p:pic>
      <p:sp>
        <p:nvSpPr>
          <p:cNvPr id="6" name="Date Placeholder 4">
            <a:extLst>
              <a:ext uri="{FF2B5EF4-FFF2-40B4-BE49-F238E27FC236}">
                <a16:creationId xmlns:a16="http://schemas.microsoft.com/office/drawing/2014/main" id="{654CE446-4257-6BEB-B6A7-C36A4CB84617}"/>
              </a:ext>
            </a:extLst>
          </p:cNvPr>
          <p:cNvSpPr>
            <a:spLocks noGrp="1"/>
          </p:cNvSpPr>
          <p:nvPr>
            <p:ph type="dt" sz="half" idx="2"/>
          </p:nvPr>
        </p:nvSpPr>
        <p:spPr>
          <a:xfrm>
            <a:off x="6631887" y="4989863"/>
            <a:ext cx="2311285" cy="102870"/>
          </a:xfrm>
          <a:prstGeom prst="rect">
            <a:avLst/>
          </a:prstGeom>
        </p:spPr>
        <p:txBody>
          <a:bodyPr anchor="ctr"/>
          <a:lstStyle>
            <a:lvl1pPr algn="r">
              <a:defRPr sz="675">
                <a:solidFill>
                  <a:schemeClr val="tx1">
                    <a:lumMod val="75000"/>
                    <a:lumOff val="25000"/>
                  </a:schemeClr>
                </a:solidFill>
              </a:defRPr>
            </a:lvl1pPr>
          </a:lstStyle>
          <a:p>
            <a:endParaRPr lang="en-US" dirty="0"/>
          </a:p>
        </p:txBody>
      </p:sp>
      <p:sp>
        <p:nvSpPr>
          <p:cNvPr id="7" name="Footer Placeholder 3">
            <a:extLst>
              <a:ext uri="{FF2B5EF4-FFF2-40B4-BE49-F238E27FC236}">
                <a16:creationId xmlns:a16="http://schemas.microsoft.com/office/drawing/2014/main" id="{BB31B321-C66F-1A23-694D-DF5296341D94}"/>
              </a:ext>
            </a:extLst>
          </p:cNvPr>
          <p:cNvSpPr>
            <a:spLocks noGrp="1"/>
          </p:cNvSpPr>
          <p:nvPr>
            <p:ph type="ftr" sz="quarter" idx="3"/>
          </p:nvPr>
        </p:nvSpPr>
        <p:spPr>
          <a:xfrm>
            <a:off x="200025" y="4989863"/>
            <a:ext cx="2176030" cy="102870"/>
          </a:xfrm>
          <a:prstGeom prst="rect">
            <a:avLst/>
          </a:prstGeom>
        </p:spPr>
        <p:txBody>
          <a:bodyPr anchor="ctr"/>
          <a:lstStyle>
            <a:lvl1pPr>
              <a:defRPr sz="675">
                <a:solidFill>
                  <a:schemeClr val="tx1">
                    <a:lumMod val="75000"/>
                    <a:lumOff val="25000"/>
                  </a:schemeClr>
                </a:solidFill>
              </a:defRPr>
            </a:lvl1pPr>
          </a:lstStyle>
          <a:p>
            <a:endParaRPr lang="en-US" dirty="0"/>
          </a:p>
        </p:txBody>
      </p:sp>
      <p:pic>
        <p:nvPicPr>
          <p:cNvPr id="9" name="Picture 8" descr="A red and white sign&#10;&#10;Description automatically generated with medium confidence">
            <a:extLst>
              <a:ext uri="{FF2B5EF4-FFF2-40B4-BE49-F238E27FC236}">
                <a16:creationId xmlns:a16="http://schemas.microsoft.com/office/drawing/2014/main" id="{9C47990B-ED32-7041-7CE6-379DC0F77AAE}"/>
              </a:ext>
            </a:extLst>
          </p:cNvPr>
          <p:cNvPicPr>
            <a:picLocks noChangeAspect="1"/>
          </p:cNvPicPr>
          <p:nvPr userDrawn="1"/>
        </p:nvPicPr>
        <p:blipFill>
          <a:blip r:embed="rId39"/>
          <a:stretch>
            <a:fillRect/>
          </a:stretch>
        </p:blipFill>
        <p:spPr>
          <a:xfrm>
            <a:off x="131365" y="233699"/>
            <a:ext cx="511250" cy="338957"/>
          </a:xfrm>
          <a:prstGeom prst="rect">
            <a:avLst/>
          </a:prstGeom>
        </p:spPr>
      </p:pic>
      <p:sp>
        <p:nvSpPr>
          <p:cNvPr id="3" name="Rectangle 2">
            <a:extLst>
              <a:ext uri="{FF2B5EF4-FFF2-40B4-BE49-F238E27FC236}">
                <a16:creationId xmlns:a16="http://schemas.microsoft.com/office/drawing/2014/main" id="{39720D12-0BDE-1075-1F74-CB008D4B402C}"/>
              </a:ext>
            </a:extLst>
          </p:cNvPr>
          <p:cNvSpPr/>
          <p:nvPr userDrawn="1"/>
        </p:nvSpPr>
        <p:spPr>
          <a:xfrm>
            <a:off x="0" y="0"/>
            <a:ext cx="9144000" cy="5143500"/>
          </a:xfrm>
          <a:prstGeom prst="rect">
            <a:avLst/>
          </a:prstGeom>
          <a:noFill/>
          <a:ln w="76200">
            <a:solidFill>
              <a:schemeClr val="bg2">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dirty="0"/>
          </a:p>
        </p:txBody>
      </p:sp>
      <p:pic>
        <p:nvPicPr>
          <p:cNvPr id="8" name="Picture 7">
            <a:extLst>
              <a:ext uri="{FF2B5EF4-FFF2-40B4-BE49-F238E27FC236}">
                <a16:creationId xmlns:a16="http://schemas.microsoft.com/office/drawing/2014/main" id="{79B54B7F-97F8-14FC-765F-9D69ADA61A6E}"/>
              </a:ext>
            </a:extLst>
          </p:cNvPr>
          <p:cNvPicPr>
            <a:picLocks noChangeAspect="1"/>
          </p:cNvPicPr>
          <p:nvPr userDrawn="1"/>
        </p:nvPicPr>
        <p:blipFill>
          <a:blip r:embed="rId40">
            <a:extLst>
              <a:ext uri="{28A0092B-C50C-407E-A947-70E740481C1C}">
                <a14:useLocalDpi xmlns:a14="http://schemas.microsoft.com/office/drawing/2010/main" val="0"/>
              </a:ext>
            </a:extLst>
          </a:blip>
          <a:stretch>
            <a:fillRect/>
          </a:stretch>
        </p:blipFill>
        <p:spPr>
          <a:xfrm>
            <a:off x="8563736" y="131313"/>
            <a:ext cx="543729" cy="543729"/>
          </a:xfrm>
          <a:prstGeom prst="rect">
            <a:avLst/>
          </a:prstGeom>
        </p:spPr>
      </p:pic>
    </p:spTree>
    <p:extLst>
      <p:ext uri="{BB962C8B-B14F-4D97-AF65-F5344CB8AC3E}">
        <p14:creationId xmlns:p14="http://schemas.microsoft.com/office/powerpoint/2010/main" val="254454682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 id="2147483683" r:id="rId20"/>
    <p:sldLayoutId id="2147483684" r:id="rId21"/>
    <p:sldLayoutId id="2147483685" r:id="rId22"/>
    <p:sldLayoutId id="2147483686" r:id="rId23"/>
    <p:sldLayoutId id="2147483687" r:id="rId24"/>
    <p:sldLayoutId id="2147483688" r:id="rId25"/>
    <p:sldLayoutId id="2147483689" r:id="rId26"/>
    <p:sldLayoutId id="2147483690" r:id="rId27"/>
    <p:sldLayoutId id="2147483691" r:id="rId28"/>
    <p:sldLayoutId id="2147483692" r:id="rId29"/>
    <p:sldLayoutId id="2147483693" r:id="rId30"/>
    <p:sldLayoutId id="2147483694" r:id="rId31"/>
    <p:sldLayoutId id="2147483695" r:id="rId32"/>
    <p:sldLayoutId id="2147483696" r:id="rId33"/>
    <p:sldLayoutId id="2147483697" r:id="rId34"/>
    <p:sldLayoutId id="2147483698" r:id="rId35"/>
    <p:sldLayoutId id="2147483699" r:id="rId36"/>
  </p:sldLayoutIdLst>
  <p:hf hdr="0" dt="0"/>
  <p:txStyles>
    <p:titleStyle>
      <a:lvl1pPr algn="l" rtl="0" eaLnBrk="1" fontAlgn="base" hangingPunct="1">
        <a:spcBef>
          <a:spcPct val="0"/>
        </a:spcBef>
        <a:spcAft>
          <a:spcPct val="0"/>
        </a:spcAft>
        <a:defRPr sz="2400" b="1" kern="1200" cap="all">
          <a:solidFill>
            <a:schemeClr val="tx1">
              <a:lumMod val="90000"/>
              <a:lumOff val="10000"/>
            </a:schemeClr>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1013" b="1">
          <a:solidFill>
            <a:srgbClr val="978473"/>
          </a:solidFill>
          <a:latin typeface="Arial" charset="0"/>
          <a:ea typeface="ＭＳ Ｐゴシック" charset="0"/>
          <a:cs typeface="Arial" charset="0"/>
        </a:defRPr>
      </a:lvl2pPr>
      <a:lvl3pPr algn="l" rtl="0" eaLnBrk="1" fontAlgn="base" hangingPunct="1">
        <a:spcBef>
          <a:spcPct val="0"/>
        </a:spcBef>
        <a:spcAft>
          <a:spcPct val="0"/>
        </a:spcAft>
        <a:defRPr sz="1013" b="1">
          <a:solidFill>
            <a:srgbClr val="978473"/>
          </a:solidFill>
          <a:latin typeface="Arial" charset="0"/>
          <a:ea typeface="ＭＳ Ｐゴシック" charset="0"/>
          <a:cs typeface="Arial" charset="0"/>
        </a:defRPr>
      </a:lvl3pPr>
      <a:lvl4pPr algn="l" rtl="0" eaLnBrk="1" fontAlgn="base" hangingPunct="1">
        <a:spcBef>
          <a:spcPct val="0"/>
        </a:spcBef>
        <a:spcAft>
          <a:spcPct val="0"/>
        </a:spcAft>
        <a:defRPr sz="1013" b="1">
          <a:solidFill>
            <a:srgbClr val="978473"/>
          </a:solidFill>
          <a:latin typeface="Arial" charset="0"/>
          <a:ea typeface="ＭＳ Ｐゴシック" charset="0"/>
          <a:cs typeface="Arial" charset="0"/>
        </a:defRPr>
      </a:lvl4pPr>
      <a:lvl5pPr algn="l" rtl="0" eaLnBrk="1" fontAlgn="base" hangingPunct="1">
        <a:spcBef>
          <a:spcPct val="0"/>
        </a:spcBef>
        <a:spcAft>
          <a:spcPct val="0"/>
        </a:spcAft>
        <a:defRPr sz="1013" b="1">
          <a:solidFill>
            <a:srgbClr val="978473"/>
          </a:solidFill>
          <a:latin typeface="Arial" charset="0"/>
          <a:ea typeface="ＭＳ Ｐゴシック" charset="0"/>
          <a:cs typeface="Arial" charset="0"/>
        </a:defRPr>
      </a:lvl5pPr>
      <a:lvl6pPr marL="192881" algn="l" rtl="0" eaLnBrk="1" fontAlgn="base" hangingPunct="1">
        <a:spcBef>
          <a:spcPct val="0"/>
        </a:spcBef>
        <a:spcAft>
          <a:spcPct val="0"/>
        </a:spcAft>
        <a:defRPr sz="1856">
          <a:solidFill>
            <a:schemeClr val="tx1"/>
          </a:solidFill>
          <a:latin typeface="Arial" charset="0"/>
          <a:cs typeface="Arial" charset="0"/>
        </a:defRPr>
      </a:lvl6pPr>
      <a:lvl7pPr marL="385763" algn="l" rtl="0" eaLnBrk="1" fontAlgn="base" hangingPunct="1">
        <a:spcBef>
          <a:spcPct val="0"/>
        </a:spcBef>
        <a:spcAft>
          <a:spcPct val="0"/>
        </a:spcAft>
        <a:defRPr sz="1856">
          <a:solidFill>
            <a:schemeClr val="tx1"/>
          </a:solidFill>
          <a:latin typeface="Arial" charset="0"/>
          <a:cs typeface="Arial" charset="0"/>
        </a:defRPr>
      </a:lvl7pPr>
      <a:lvl8pPr marL="578644" algn="l" rtl="0" eaLnBrk="1" fontAlgn="base" hangingPunct="1">
        <a:spcBef>
          <a:spcPct val="0"/>
        </a:spcBef>
        <a:spcAft>
          <a:spcPct val="0"/>
        </a:spcAft>
        <a:defRPr sz="1856">
          <a:solidFill>
            <a:schemeClr val="tx1"/>
          </a:solidFill>
          <a:latin typeface="Arial" charset="0"/>
          <a:cs typeface="Arial" charset="0"/>
        </a:defRPr>
      </a:lvl8pPr>
      <a:lvl9pPr marL="771525" algn="l" rtl="0" eaLnBrk="1" fontAlgn="base" hangingPunct="1">
        <a:spcBef>
          <a:spcPct val="0"/>
        </a:spcBef>
        <a:spcAft>
          <a:spcPct val="0"/>
        </a:spcAft>
        <a:defRPr sz="1856">
          <a:solidFill>
            <a:schemeClr val="tx1"/>
          </a:solidFill>
          <a:latin typeface="Arial" charset="0"/>
          <a:cs typeface="Arial" charset="0"/>
        </a:defRPr>
      </a:lvl9pPr>
    </p:titleStyle>
    <p:bodyStyle>
      <a:lvl1pPr marL="0" indent="0" algn="l" rtl="0" eaLnBrk="1" fontAlgn="base" hangingPunct="1">
        <a:spcBef>
          <a:spcPts val="0"/>
        </a:spcBef>
        <a:spcAft>
          <a:spcPct val="0"/>
        </a:spcAft>
        <a:buFont typeface="Arial" pitchFamily="34" charset="0"/>
        <a:defRPr sz="1575" kern="1200">
          <a:solidFill>
            <a:schemeClr val="tx1">
              <a:lumMod val="90000"/>
              <a:lumOff val="10000"/>
            </a:schemeClr>
          </a:solidFill>
          <a:latin typeface="Arial" pitchFamily="34" charset="0"/>
          <a:ea typeface="ＭＳ Ｐゴシック" charset="0"/>
          <a:cs typeface="Arial" pitchFamily="34" charset="0"/>
        </a:defRPr>
      </a:lvl1pPr>
      <a:lvl2pPr marL="170260" indent="-170260" algn="l" rtl="0" eaLnBrk="1" fontAlgn="base" hangingPunct="1">
        <a:spcBef>
          <a:spcPts val="0"/>
        </a:spcBef>
        <a:spcAft>
          <a:spcPct val="0"/>
        </a:spcAft>
        <a:buFont typeface="Arial" pitchFamily="34" charset="0"/>
        <a:buChar char="–"/>
        <a:defRPr sz="1575" kern="1200">
          <a:solidFill>
            <a:schemeClr val="tx1">
              <a:lumMod val="90000"/>
              <a:lumOff val="10000"/>
            </a:schemeClr>
          </a:solidFill>
          <a:latin typeface="Arial" pitchFamily="34" charset="0"/>
          <a:ea typeface="Arial" charset="0"/>
          <a:cs typeface="Arial" pitchFamily="34" charset="0"/>
        </a:defRPr>
      </a:lvl2pPr>
      <a:lvl3pPr marL="346472" indent="-176213" algn="l" rtl="0" eaLnBrk="1" fontAlgn="base" hangingPunct="1">
        <a:spcBef>
          <a:spcPts val="0"/>
        </a:spcBef>
        <a:spcAft>
          <a:spcPct val="0"/>
        </a:spcAft>
        <a:buFont typeface="Arial" pitchFamily="34" charset="0"/>
        <a:buChar char="•"/>
        <a:defRPr sz="1125" kern="1200">
          <a:solidFill>
            <a:schemeClr val="tx1">
              <a:lumMod val="90000"/>
              <a:lumOff val="10000"/>
            </a:schemeClr>
          </a:solidFill>
          <a:latin typeface="Arial" pitchFamily="34" charset="0"/>
          <a:ea typeface="Arial" charset="0"/>
          <a:cs typeface="Arial" pitchFamily="34" charset="0"/>
        </a:defRPr>
      </a:lvl3pPr>
      <a:lvl4pPr marL="515541" indent="-169069" algn="l" rtl="0" eaLnBrk="1" fontAlgn="base" hangingPunct="1">
        <a:spcBef>
          <a:spcPts val="0"/>
        </a:spcBef>
        <a:spcAft>
          <a:spcPct val="0"/>
        </a:spcAft>
        <a:buFont typeface="Arial" pitchFamily="34" charset="0"/>
        <a:buChar char="–"/>
        <a:defRPr sz="1125" kern="1200">
          <a:solidFill>
            <a:schemeClr val="tx1">
              <a:lumMod val="90000"/>
              <a:lumOff val="10000"/>
            </a:schemeClr>
          </a:solidFill>
          <a:latin typeface="Arial" pitchFamily="34" charset="0"/>
          <a:ea typeface="Arial" charset="0"/>
          <a:cs typeface="Arial" pitchFamily="34" charset="0"/>
        </a:defRPr>
      </a:lvl4pPr>
      <a:lvl5pPr marL="685800" indent="-170260" algn="l" rtl="0" eaLnBrk="1" fontAlgn="base" hangingPunct="1">
        <a:spcBef>
          <a:spcPts val="0"/>
        </a:spcBef>
        <a:spcAft>
          <a:spcPct val="0"/>
        </a:spcAft>
        <a:buFont typeface="Arial" pitchFamily="34" charset="0"/>
        <a:buChar char="»"/>
        <a:defRPr sz="1125" kern="1200">
          <a:solidFill>
            <a:schemeClr val="tx1">
              <a:lumMod val="90000"/>
              <a:lumOff val="10000"/>
            </a:schemeClr>
          </a:solidFill>
          <a:latin typeface="Arial" pitchFamily="34" charset="0"/>
          <a:ea typeface="Arial" charset="0"/>
          <a:cs typeface="Arial" pitchFamily="34" charset="0"/>
        </a:defRPr>
      </a:lvl5pPr>
      <a:lvl6pPr marL="1060847" indent="-96441" algn="l" defTabSz="385763" rtl="0" eaLnBrk="1" latinLnBrk="0" hangingPunct="1">
        <a:spcBef>
          <a:spcPct val="20000"/>
        </a:spcBef>
        <a:buFont typeface="Arial" pitchFamily="34" charset="0"/>
        <a:buChar char="•"/>
        <a:defRPr sz="844" kern="1200">
          <a:solidFill>
            <a:schemeClr val="tx1"/>
          </a:solidFill>
          <a:latin typeface="+mn-lt"/>
          <a:ea typeface="+mn-ea"/>
          <a:cs typeface="+mn-cs"/>
        </a:defRPr>
      </a:lvl6pPr>
      <a:lvl7pPr marL="1253729" indent="-96441" algn="l" defTabSz="385763" rtl="0" eaLnBrk="1" latinLnBrk="0" hangingPunct="1">
        <a:spcBef>
          <a:spcPct val="20000"/>
        </a:spcBef>
        <a:buFont typeface="Arial" pitchFamily="34" charset="0"/>
        <a:buChar char="•"/>
        <a:defRPr sz="844" kern="1200">
          <a:solidFill>
            <a:schemeClr val="tx1"/>
          </a:solidFill>
          <a:latin typeface="+mn-lt"/>
          <a:ea typeface="+mn-ea"/>
          <a:cs typeface="+mn-cs"/>
        </a:defRPr>
      </a:lvl7pPr>
      <a:lvl8pPr marL="1446610" indent="-96441" algn="l" defTabSz="385763" rtl="0" eaLnBrk="1" latinLnBrk="0" hangingPunct="1">
        <a:spcBef>
          <a:spcPct val="20000"/>
        </a:spcBef>
        <a:buFont typeface="Arial" pitchFamily="34" charset="0"/>
        <a:buChar char="•"/>
        <a:defRPr sz="844" kern="1200">
          <a:solidFill>
            <a:schemeClr val="tx1"/>
          </a:solidFill>
          <a:latin typeface="+mn-lt"/>
          <a:ea typeface="+mn-ea"/>
          <a:cs typeface="+mn-cs"/>
        </a:defRPr>
      </a:lvl8pPr>
      <a:lvl9pPr marL="1639491" indent="-96441" algn="l" defTabSz="385763" rtl="0" eaLnBrk="1" latinLnBrk="0" hangingPunct="1">
        <a:spcBef>
          <a:spcPct val="20000"/>
        </a:spcBef>
        <a:buFont typeface="Arial" pitchFamily="34" charset="0"/>
        <a:buChar char="•"/>
        <a:defRPr sz="844" kern="1200">
          <a:solidFill>
            <a:schemeClr val="tx1"/>
          </a:solidFill>
          <a:latin typeface="+mn-lt"/>
          <a:ea typeface="+mn-ea"/>
          <a:cs typeface="+mn-cs"/>
        </a:defRPr>
      </a:lvl9pPr>
    </p:bodyStyle>
    <p:otherStyle>
      <a:defPPr>
        <a:defRPr lang="en-US"/>
      </a:defPPr>
      <a:lvl1pPr marL="0" algn="l" defTabSz="385763" rtl="0" eaLnBrk="1" latinLnBrk="0" hangingPunct="1">
        <a:defRPr sz="760" kern="1200">
          <a:solidFill>
            <a:schemeClr val="tx1"/>
          </a:solidFill>
          <a:latin typeface="+mn-lt"/>
          <a:ea typeface="+mn-ea"/>
          <a:cs typeface="+mn-cs"/>
        </a:defRPr>
      </a:lvl1pPr>
      <a:lvl2pPr marL="192881" algn="l" defTabSz="385763" rtl="0" eaLnBrk="1" latinLnBrk="0" hangingPunct="1">
        <a:defRPr sz="760" kern="1200">
          <a:solidFill>
            <a:schemeClr val="tx1"/>
          </a:solidFill>
          <a:latin typeface="+mn-lt"/>
          <a:ea typeface="+mn-ea"/>
          <a:cs typeface="+mn-cs"/>
        </a:defRPr>
      </a:lvl2pPr>
      <a:lvl3pPr marL="385763" algn="l" defTabSz="385763" rtl="0" eaLnBrk="1" latinLnBrk="0" hangingPunct="1">
        <a:defRPr sz="760" kern="1200">
          <a:solidFill>
            <a:schemeClr val="tx1"/>
          </a:solidFill>
          <a:latin typeface="+mn-lt"/>
          <a:ea typeface="+mn-ea"/>
          <a:cs typeface="+mn-cs"/>
        </a:defRPr>
      </a:lvl3pPr>
      <a:lvl4pPr marL="578644" algn="l" defTabSz="385763" rtl="0" eaLnBrk="1" latinLnBrk="0" hangingPunct="1">
        <a:defRPr sz="760" kern="1200">
          <a:solidFill>
            <a:schemeClr val="tx1"/>
          </a:solidFill>
          <a:latin typeface="+mn-lt"/>
          <a:ea typeface="+mn-ea"/>
          <a:cs typeface="+mn-cs"/>
        </a:defRPr>
      </a:lvl4pPr>
      <a:lvl5pPr marL="771525" algn="l" defTabSz="385763" rtl="0" eaLnBrk="1" latinLnBrk="0" hangingPunct="1">
        <a:defRPr sz="760" kern="1200">
          <a:solidFill>
            <a:schemeClr val="tx1"/>
          </a:solidFill>
          <a:latin typeface="+mn-lt"/>
          <a:ea typeface="+mn-ea"/>
          <a:cs typeface="+mn-cs"/>
        </a:defRPr>
      </a:lvl5pPr>
      <a:lvl6pPr marL="964406" algn="l" defTabSz="385763" rtl="0" eaLnBrk="1" latinLnBrk="0" hangingPunct="1">
        <a:defRPr sz="760" kern="1200">
          <a:solidFill>
            <a:schemeClr val="tx1"/>
          </a:solidFill>
          <a:latin typeface="+mn-lt"/>
          <a:ea typeface="+mn-ea"/>
          <a:cs typeface="+mn-cs"/>
        </a:defRPr>
      </a:lvl6pPr>
      <a:lvl7pPr marL="1157288" algn="l" defTabSz="385763" rtl="0" eaLnBrk="1" latinLnBrk="0" hangingPunct="1">
        <a:defRPr sz="760" kern="1200">
          <a:solidFill>
            <a:schemeClr val="tx1"/>
          </a:solidFill>
          <a:latin typeface="+mn-lt"/>
          <a:ea typeface="+mn-ea"/>
          <a:cs typeface="+mn-cs"/>
        </a:defRPr>
      </a:lvl7pPr>
      <a:lvl8pPr marL="1350169" algn="l" defTabSz="385763" rtl="0" eaLnBrk="1" latinLnBrk="0" hangingPunct="1">
        <a:defRPr sz="760" kern="1200">
          <a:solidFill>
            <a:schemeClr val="tx1"/>
          </a:solidFill>
          <a:latin typeface="+mn-lt"/>
          <a:ea typeface="+mn-ea"/>
          <a:cs typeface="+mn-cs"/>
        </a:defRPr>
      </a:lvl8pPr>
      <a:lvl9pPr marL="1543050" algn="l" defTabSz="385763" rtl="0" eaLnBrk="1" latinLnBrk="0" hangingPunct="1">
        <a:defRPr sz="76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2">
          <p15:clr>
            <a:srgbClr val="5ACBF0"/>
          </p15:clr>
        </p15:guide>
        <p15:guide id="2" pos="12971">
          <p15:clr>
            <a:srgbClr val="5ACBF0"/>
          </p15:clr>
        </p15:guide>
        <p15:guide id="3" pos="168">
          <p15:clr>
            <a:srgbClr val="5ACBF0"/>
          </p15:clr>
        </p15:guide>
        <p15:guide id="4" orient="horz" pos="624">
          <p15:clr>
            <a:srgbClr val="F26B43"/>
          </p15:clr>
        </p15:guide>
        <p15:guide id="5" orient="horz" pos="583">
          <p15:clr>
            <a:srgbClr val="F26B43"/>
          </p15:clr>
        </p15:guide>
        <p15:guide id="6" orient="horz" pos="417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hyperlink" Target="https://wots.el.erdc.dren.mil/firo-screening-process.htm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body" idx="1"/>
          </p:nvPr>
        </p:nvSpPr>
        <p:spPr>
          <a:xfrm>
            <a:off x="341881" y="2489200"/>
            <a:ext cx="5511257" cy="1559587"/>
          </a:xfrm>
          <a:prstGeom prst="rect">
            <a:avLst/>
          </a:prstGeom>
          <a:noFill/>
          <a:ln>
            <a:noFill/>
          </a:ln>
        </p:spPr>
        <p:txBody>
          <a:bodyPr spcFirstLastPara="1" wrap="square" lIns="91425" tIns="45700" rIns="91425" bIns="45700" anchor="t" anchorCtr="0">
            <a:normAutofit/>
          </a:bodyPr>
          <a:lstStyle/>
          <a:p>
            <a:pPr marL="0" indent="0">
              <a:lnSpc>
                <a:spcPct val="100000"/>
              </a:lnSpc>
              <a:spcBef>
                <a:spcPts val="0"/>
              </a:spcBef>
              <a:buClr>
                <a:schemeClr val="lt1"/>
              </a:buClr>
              <a:buSzPts val="1800"/>
              <a:buNone/>
            </a:pPr>
            <a:r>
              <a:rPr lang="en" dirty="0">
                <a:solidFill>
                  <a:schemeClr val="lt1"/>
                </a:solidFill>
              </a:rPr>
              <a:t>Caitline Barber – Eastern Reseach Group</a:t>
            </a:r>
          </a:p>
          <a:p>
            <a:pPr marL="0" lvl="0" indent="0" algn="l" rtl="0">
              <a:lnSpc>
                <a:spcPct val="100000"/>
              </a:lnSpc>
              <a:spcBef>
                <a:spcPts val="0"/>
              </a:spcBef>
              <a:spcAft>
                <a:spcPts val="0"/>
              </a:spcAft>
              <a:buClr>
                <a:schemeClr val="lt1"/>
              </a:buClr>
              <a:buSzPts val="1800"/>
              <a:buNone/>
            </a:pPr>
            <a:r>
              <a:rPr lang="en" dirty="0">
                <a:solidFill>
                  <a:schemeClr val="lt1"/>
                </a:solidFill>
              </a:rPr>
              <a:t>Elissa Yeates – USACE ERDC – Coastal and Hydraulics Laboratory</a:t>
            </a:r>
          </a:p>
          <a:p>
            <a:pPr marL="0" lvl="0" indent="0" algn="l" rtl="0">
              <a:lnSpc>
                <a:spcPct val="100000"/>
              </a:lnSpc>
              <a:spcBef>
                <a:spcPts val="0"/>
              </a:spcBef>
              <a:spcAft>
                <a:spcPts val="0"/>
              </a:spcAft>
              <a:buClr>
                <a:schemeClr val="lt1"/>
              </a:buClr>
              <a:buSzPts val="1800"/>
              <a:buNone/>
            </a:pPr>
            <a:endParaRPr lang="en" dirty="0">
              <a:solidFill>
                <a:schemeClr val="lt1"/>
              </a:solidFill>
            </a:endParaRPr>
          </a:p>
          <a:p>
            <a:pPr marL="0" lvl="0" indent="0" algn="l" rtl="0">
              <a:lnSpc>
                <a:spcPct val="100000"/>
              </a:lnSpc>
              <a:spcBef>
                <a:spcPts val="0"/>
              </a:spcBef>
              <a:spcAft>
                <a:spcPts val="0"/>
              </a:spcAft>
              <a:buClr>
                <a:schemeClr val="lt1"/>
              </a:buClr>
              <a:buSzPts val="1800"/>
              <a:buNone/>
            </a:pPr>
            <a:r>
              <a:rPr lang="en" dirty="0">
                <a:solidFill>
                  <a:schemeClr val="lt1"/>
                </a:solidFill>
              </a:rPr>
              <a:t>FIRO Workshop, August 5, 2025</a:t>
            </a:r>
            <a:endParaRPr dirty="0">
              <a:solidFill>
                <a:schemeClr val="lt1"/>
              </a:solidFill>
            </a:endParaRPr>
          </a:p>
        </p:txBody>
      </p:sp>
      <p:sp>
        <p:nvSpPr>
          <p:cNvPr id="64" name="Google Shape;64;p14"/>
          <p:cNvSpPr txBox="1">
            <a:spLocks noGrp="1"/>
          </p:cNvSpPr>
          <p:nvPr>
            <p:ph type="title"/>
          </p:nvPr>
        </p:nvSpPr>
        <p:spPr>
          <a:xfrm>
            <a:off x="415229" y="1402261"/>
            <a:ext cx="5706850" cy="62320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3100"/>
              <a:buFont typeface="Arial"/>
              <a:buNone/>
            </a:pPr>
            <a:r>
              <a:rPr lang="en-US" sz="2200" dirty="0">
                <a:solidFill>
                  <a:schemeClr val="lt1"/>
                </a:solidFill>
              </a:rPr>
              <a:t>The USACE FIRO Screening Process – National Updates</a:t>
            </a:r>
            <a:br>
              <a:rPr lang="en-US" sz="2200" dirty="0">
                <a:solidFill>
                  <a:schemeClr val="lt1"/>
                </a:solidFill>
              </a:rPr>
            </a:br>
            <a:endParaRPr lang="en-US" sz="2200" dirty="0">
              <a:solidFill>
                <a:schemeClr val="lt1"/>
              </a:solidFill>
              <a:highlight>
                <a:srgbClr val="FFFF00"/>
              </a:highlight>
            </a:endParaRPr>
          </a:p>
        </p:txBody>
      </p:sp>
      <p:pic>
        <p:nvPicPr>
          <p:cNvPr id="65" name="Google Shape;65;p14" descr="CHL_Logo.png"/>
          <p:cNvPicPr preferRelativeResize="0"/>
          <p:nvPr/>
        </p:nvPicPr>
        <p:blipFill rotWithShape="1">
          <a:blip r:embed="rId3">
            <a:alphaModFix/>
          </a:blip>
          <a:srcRect/>
          <a:stretch/>
        </p:blipFill>
        <p:spPr>
          <a:xfrm>
            <a:off x="5481607" y="4351867"/>
            <a:ext cx="1867459" cy="72176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EBCA1E-98D1-4CB7-8EA6-273709DD2399}"/>
              </a:ext>
            </a:extLst>
          </p:cNvPr>
          <p:cNvPicPr>
            <a:picLocks noChangeAspect="1"/>
          </p:cNvPicPr>
          <p:nvPr/>
        </p:nvPicPr>
        <p:blipFill>
          <a:blip r:embed="rId3"/>
          <a:stretch>
            <a:fillRect/>
          </a:stretch>
        </p:blipFill>
        <p:spPr>
          <a:xfrm>
            <a:off x="402066" y="512087"/>
            <a:ext cx="3718882" cy="4130398"/>
          </a:xfrm>
          <a:prstGeom prst="rect">
            <a:avLst/>
          </a:prstGeom>
        </p:spPr>
      </p:pic>
      <p:pic>
        <p:nvPicPr>
          <p:cNvPr id="5" name="Picture 4">
            <a:extLst>
              <a:ext uri="{FF2B5EF4-FFF2-40B4-BE49-F238E27FC236}">
                <a16:creationId xmlns:a16="http://schemas.microsoft.com/office/drawing/2014/main" id="{34681CF1-12B9-32B3-64F2-5B747FAD6CD9}"/>
              </a:ext>
            </a:extLst>
          </p:cNvPr>
          <p:cNvPicPr>
            <a:picLocks noChangeAspect="1"/>
          </p:cNvPicPr>
          <p:nvPr/>
        </p:nvPicPr>
        <p:blipFill>
          <a:blip r:embed="rId4"/>
          <a:stretch>
            <a:fillRect/>
          </a:stretch>
        </p:blipFill>
        <p:spPr>
          <a:xfrm>
            <a:off x="4703596" y="506551"/>
            <a:ext cx="3850478" cy="4135934"/>
          </a:xfrm>
          <a:prstGeom prst="rect">
            <a:avLst/>
          </a:prstGeom>
        </p:spPr>
      </p:pic>
    </p:spTree>
    <p:extLst>
      <p:ext uri="{BB962C8B-B14F-4D97-AF65-F5344CB8AC3E}">
        <p14:creationId xmlns:p14="http://schemas.microsoft.com/office/powerpoint/2010/main" val="248614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8C18C7-6F6F-83C6-D31C-B302DE00E514}"/>
              </a:ext>
            </a:extLst>
          </p:cNvPr>
          <p:cNvPicPr>
            <a:picLocks noChangeAspect="1"/>
          </p:cNvPicPr>
          <p:nvPr/>
        </p:nvPicPr>
        <p:blipFill>
          <a:blip r:embed="rId3"/>
          <a:srcRect l="-1" r="31939"/>
          <a:stretch>
            <a:fillRect/>
          </a:stretch>
        </p:blipFill>
        <p:spPr>
          <a:xfrm>
            <a:off x="262590" y="256201"/>
            <a:ext cx="4122664" cy="3189128"/>
          </a:xfrm>
          <a:prstGeom prst="rect">
            <a:avLst/>
          </a:prstGeom>
        </p:spPr>
      </p:pic>
      <p:pic>
        <p:nvPicPr>
          <p:cNvPr id="7" name="Picture 6">
            <a:extLst>
              <a:ext uri="{FF2B5EF4-FFF2-40B4-BE49-F238E27FC236}">
                <a16:creationId xmlns:a16="http://schemas.microsoft.com/office/drawing/2014/main" id="{BAD50987-8948-77ED-8AE6-65C40ACD937B}"/>
              </a:ext>
            </a:extLst>
          </p:cNvPr>
          <p:cNvPicPr>
            <a:picLocks noChangeAspect="1"/>
          </p:cNvPicPr>
          <p:nvPr/>
        </p:nvPicPr>
        <p:blipFill>
          <a:blip r:embed="rId4"/>
          <a:stretch>
            <a:fillRect/>
          </a:stretch>
        </p:blipFill>
        <p:spPr>
          <a:xfrm>
            <a:off x="4572000" y="1071381"/>
            <a:ext cx="4309410" cy="3542705"/>
          </a:xfrm>
          <a:prstGeom prst="rect">
            <a:avLst/>
          </a:prstGeom>
        </p:spPr>
      </p:pic>
    </p:spTree>
    <p:extLst>
      <p:ext uri="{BB962C8B-B14F-4D97-AF65-F5344CB8AC3E}">
        <p14:creationId xmlns:p14="http://schemas.microsoft.com/office/powerpoint/2010/main" val="3696453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CEE085C-DC80-B299-66D2-F7916D86CA46}"/>
              </a:ext>
            </a:extLst>
          </p:cNvPr>
          <p:cNvSpPr>
            <a:spLocks noGrp="1"/>
          </p:cNvSpPr>
          <p:nvPr>
            <p:ph type="title"/>
          </p:nvPr>
        </p:nvSpPr>
        <p:spPr>
          <a:xfrm>
            <a:off x="311700" y="110838"/>
            <a:ext cx="8520600" cy="572700"/>
          </a:xfrm>
        </p:spPr>
        <p:txBody>
          <a:bodyPr>
            <a:normAutofit fontScale="90000"/>
          </a:bodyPr>
          <a:lstStyle/>
          <a:p>
            <a:r>
              <a:rPr lang="en-US" dirty="0"/>
              <a:t>Forecast Skill Limited Sites</a:t>
            </a:r>
          </a:p>
        </p:txBody>
      </p:sp>
      <p:pic>
        <p:nvPicPr>
          <p:cNvPr id="7" name="Picture 6" descr="A map of the united states&#10;&#10;AI-generated content may be incorrect.">
            <a:extLst>
              <a:ext uri="{FF2B5EF4-FFF2-40B4-BE49-F238E27FC236}">
                <a16:creationId xmlns:a16="http://schemas.microsoft.com/office/drawing/2014/main" id="{35389084-175F-644A-DCCC-403A2ED46951}"/>
              </a:ext>
            </a:extLst>
          </p:cNvPr>
          <p:cNvPicPr>
            <a:picLocks noChangeAspect="1"/>
          </p:cNvPicPr>
          <p:nvPr/>
        </p:nvPicPr>
        <p:blipFill>
          <a:blip r:embed="rId3"/>
          <a:stretch>
            <a:fillRect/>
          </a:stretch>
        </p:blipFill>
        <p:spPr>
          <a:xfrm>
            <a:off x="1751072" y="683538"/>
            <a:ext cx="5641856" cy="4359616"/>
          </a:xfrm>
          <a:prstGeom prst="rect">
            <a:avLst/>
          </a:prstGeom>
        </p:spPr>
      </p:pic>
    </p:spTree>
    <p:extLst>
      <p:ext uri="{BB962C8B-B14F-4D97-AF65-F5344CB8AC3E}">
        <p14:creationId xmlns:p14="http://schemas.microsoft.com/office/powerpoint/2010/main" val="35223714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0">
          <a:extLst>
            <a:ext uri="{FF2B5EF4-FFF2-40B4-BE49-F238E27FC236}">
              <a16:creationId xmlns:a16="http://schemas.microsoft.com/office/drawing/2014/main" id="{8DA0E90C-A442-8788-0E68-D055762B558E}"/>
            </a:ext>
          </a:extLst>
        </p:cNvPr>
        <p:cNvGrpSpPr/>
        <p:nvPr/>
      </p:nvGrpSpPr>
      <p:grpSpPr>
        <a:xfrm>
          <a:off x="0" y="0"/>
          <a:ext cx="0" cy="0"/>
          <a:chOff x="0" y="0"/>
          <a:chExt cx="0" cy="0"/>
        </a:xfrm>
      </p:grpSpPr>
      <p:sp>
        <p:nvSpPr>
          <p:cNvPr id="27" name="Title 26">
            <a:extLst>
              <a:ext uri="{FF2B5EF4-FFF2-40B4-BE49-F238E27FC236}">
                <a16:creationId xmlns:a16="http://schemas.microsoft.com/office/drawing/2014/main" id="{644EBE44-4B2A-8938-CA0E-B32DBD738345}"/>
              </a:ext>
            </a:extLst>
          </p:cNvPr>
          <p:cNvSpPr>
            <a:spLocks noGrp="1"/>
          </p:cNvSpPr>
          <p:nvPr>
            <p:ph type="title"/>
          </p:nvPr>
        </p:nvSpPr>
        <p:spPr>
          <a:xfrm>
            <a:off x="311699" y="566485"/>
            <a:ext cx="3977271" cy="1599771"/>
          </a:xfrm>
          <a:noFill/>
          <a:ln>
            <a:noFill/>
          </a:ln>
        </p:spPr>
        <p:txBody>
          <a:bodyPr spcFirstLastPara="1" wrap="square" lIns="91425" tIns="91425" rIns="91425" bIns="91425" anchor="t" anchorCtr="0">
            <a:noAutofit/>
          </a:bodyPr>
          <a:lstStyle/>
          <a:p>
            <a:pPr algn="ctr"/>
            <a:r>
              <a:rPr lang="en-US" sz="2900" b="1" dirty="0"/>
              <a:t>Looking ahead from national Stage A results</a:t>
            </a:r>
          </a:p>
        </p:txBody>
      </p:sp>
      <p:sp>
        <p:nvSpPr>
          <p:cNvPr id="8" name="Text Placeholder 7">
            <a:extLst>
              <a:ext uri="{FF2B5EF4-FFF2-40B4-BE49-F238E27FC236}">
                <a16:creationId xmlns:a16="http://schemas.microsoft.com/office/drawing/2014/main" id="{97717D6C-60FB-1682-2F11-F5FDE3998A2A}"/>
              </a:ext>
            </a:extLst>
          </p:cNvPr>
          <p:cNvSpPr>
            <a:spLocks noGrp="1"/>
          </p:cNvSpPr>
          <p:nvPr>
            <p:ph type="body" idx="1"/>
          </p:nvPr>
        </p:nvSpPr>
        <p:spPr>
          <a:xfrm>
            <a:off x="660044" y="2166256"/>
            <a:ext cx="2808000" cy="2359200"/>
          </a:xfrm>
        </p:spPr>
        <p:txBody>
          <a:bodyPr/>
          <a:lstStyle/>
          <a:p>
            <a:endParaRPr lang="en-US" dirty="0"/>
          </a:p>
        </p:txBody>
      </p:sp>
      <p:pic>
        <p:nvPicPr>
          <p:cNvPr id="4" name="Picture 3">
            <a:extLst>
              <a:ext uri="{FF2B5EF4-FFF2-40B4-BE49-F238E27FC236}">
                <a16:creationId xmlns:a16="http://schemas.microsoft.com/office/drawing/2014/main" id="{1EF2413C-6BDC-4B1D-A3C4-1633CEC77D65}"/>
              </a:ext>
            </a:extLst>
          </p:cNvPr>
          <p:cNvPicPr>
            <a:picLocks noChangeAspect="1"/>
          </p:cNvPicPr>
          <p:nvPr/>
        </p:nvPicPr>
        <p:blipFill>
          <a:blip r:embed="rId3"/>
          <a:srcRect l="20952" t="14421" r="19257" b="30161"/>
          <a:stretch>
            <a:fillRect/>
          </a:stretch>
        </p:blipFill>
        <p:spPr>
          <a:xfrm>
            <a:off x="4288970" y="177347"/>
            <a:ext cx="4358270" cy="4544521"/>
          </a:xfrm>
          <a:prstGeom prst="rect">
            <a:avLst/>
          </a:prstGeom>
        </p:spPr>
      </p:pic>
    </p:spTree>
    <p:extLst>
      <p:ext uri="{BB962C8B-B14F-4D97-AF65-F5344CB8AC3E}">
        <p14:creationId xmlns:p14="http://schemas.microsoft.com/office/powerpoint/2010/main" val="14230547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2044B-AA73-87D7-4546-D92E3503E951}"/>
              </a:ext>
            </a:extLst>
          </p:cNvPr>
          <p:cNvSpPr>
            <a:spLocks noGrp="1"/>
          </p:cNvSpPr>
          <p:nvPr>
            <p:ph type="title"/>
          </p:nvPr>
        </p:nvSpPr>
        <p:spPr/>
        <p:txBody>
          <a:bodyPr>
            <a:normAutofit fontScale="90000"/>
          </a:bodyPr>
          <a:lstStyle/>
          <a:p>
            <a:r>
              <a:rPr lang="en-US" dirty="0"/>
              <a:t>Use of Stage A Results</a:t>
            </a:r>
          </a:p>
        </p:txBody>
      </p:sp>
      <p:sp>
        <p:nvSpPr>
          <p:cNvPr id="3" name="Text Placeholder 2">
            <a:extLst>
              <a:ext uri="{FF2B5EF4-FFF2-40B4-BE49-F238E27FC236}">
                <a16:creationId xmlns:a16="http://schemas.microsoft.com/office/drawing/2014/main" id="{98369B3E-3C5D-ED68-F9D1-C25AC78F45FC}"/>
              </a:ext>
            </a:extLst>
          </p:cNvPr>
          <p:cNvSpPr>
            <a:spLocks noGrp="1"/>
          </p:cNvSpPr>
          <p:nvPr>
            <p:ph type="body" idx="1"/>
          </p:nvPr>
        </p:nvSpPr>
        <p:spPr/>
        <p:txBody>
          <a:bodyPr/>
          <a:lstStyle/>
          <a:p>
            <a:r>
              <a:rPr lang="en-US" dirty="0"/>
              <a:t>Support districts in identifying where FIRO is not possible due to prohibitive barriers, where further investigation may be warranted (Stage B)</a:t>
            </a:r>
          </a:p>
          <a:p>
            <a:r>
              <a:rPr lang="en-US" dirty="0"/>
              <a:t>Inform FIRO expansion (where to pursue future viability assessments)</a:t>
            </a:r>
          </a:p>
          <a:p>
            <a:r>
              <a:rPr lang="en-US" dirty="0"/>
              <a:t>Inform forecast skill research efforts</a:t>
            </a:r>
            <a:endParaRPr lang="en-US" dirty="0">
              <a:highlight>
                <a:srgbClr val="FFFF00"/>
              </a:highlight>
            </a:endParaRPr>
          </a:p>
          <a:p>
            <a:r>
              <a:rPr lang="en-US" dirty="0"/>
              <a:t>Other national assessments</a:t>
            </a:r>
          </a:p>
          <a:p>
            <a:endParaRPr lang="en-US" dirty="0"/>
          </a:p>
        </p:txBody>
      </p:sp>
    </p:spTree>
    <p:extLst>
      <p:ext uri="{BB962C8B-B14F-4D97-AF65-F5344CB8AC3E}">
        <p14:creationId xmlns:p14="http://schemas.microsoft.com/office/powerpoint/2010/main" val="26534591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7">
          <a:extLst>
            <a:ext uri="{FF2B5EF4-FFF2-40B4-BE49-F238E27FC236}">
              <a16:creationId xmlns:a16="http://schemas.microsoft.com/office/drawing/2014/main" id="{8FEF9511-3727-4EEE-1C8E-617C2CBD95FE}"/>
            </a:ext>
          </a:extLst>
        </p:cNvPr>
        <p:cNvGrpSpPr/>
        <p:nvPr/>
      </p:nvGrpSpPr>
      <p:grpSpPr>
        <a:xfrm>
          <a:off x="0" y="0"/>
          <a:ext cx="0" cy="0"/>
          <a:chOff x="0" y="0"/>
          <a:chExt cx="0" cy="0"/>
        </a:xfrm>
      </p:grpSpPr>
      <p:sp>
        <p:nvSpPr>
          <p:cNvPr id="90" name="Google Shape;90;p18">
            <a:extLst>
              <a:ext uri="{FF2B5EF4-FFF2-40B4-BE49-F238E27FC236}">
                <a16:creationId xmlns:a16="http://schemas.microsoft.com/office/drawing/2014/main" id="{8FBF2873-6BC5-A571-D1A3-501420D54D57}"/>
              </a:ext>
            </a:extLst>
          </p:cNvPr>
          <p:cNvSpPr txBox="1">
            <a:spLocks noGrp="1"/>
          </p:cNvSpPr>
          <p:nvPr>
            <p:ph type="title"/>
          </p:nvPr>
        </p:nvSpPr>
        <p:spPr>
          <a:prstGeom prst="rect">
            <a:avLst/>
          </a:prstGeom>
          <a:solidFill>
            <a:srgbClr val="3E6682"/>
          </a:solidFill>
        </p:spPr>
        <p:txBody>
          <a:bodyPr spcFirstLastPara="1" wrap="square" lIns="91425" tIns="91425" rIns="91425" bIns="91425" anchor="b" anchorCtr="0">
            <a:normAutofit fontScale="90000"/>
          </a:bodyPr>
          <a:lstStyle/>
          <a:p>
            <a:pPr marL="0" lvl="0" indent="0" algn="ctr" rtl="0">
              <a:spcBef>
                <a:spcPts val="0"/>
              </a:spcBef>
              <a:spcAft>
                <a:spcPts val="0"/>
              </a:spcAft>
              <a:buNone/>
            </a:pPr>
            <a:r>
              <a:rPr lang="en" dirty="0">
                <a:solidFill>
                  <a:schemeClr val="lt1"/>
                </a:solidFill>
              </a:rPr>
              <a:t>What type of information is solicited in Stage B?</a:t>
            </a:r>
            <a:endParaRPr dirty="0">
              <a:solidFill>
                <a:schemeClr val="lt1"/>
              </a:solidFill>
            </a:endParaRPr>
          </a:p>
        </p:txBody>
      </p:sp>
      <p:pic>
        <p:nvPicPr>
          <p:cNvPr id="3" name="image8.png" descr="A black screen with white text&#10;&#10;Description automatically generated">
            <a:extLst>
              <a:ext uri="{FF2B5EF4-FFF2-40B4-BE49-F238E27FC236}">
                <a16:creationId xmlns:a16="http://schemas.microsoft.com/office/drawing/2014/main" id="{C0FDD67D-9001-E0BF-569C-73D5755068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202" y="1142464"/>
            <a:ext cx="2556510" cy="2838450"/>
          </a:xfrm>
          <a:prstGeom prst="rect">
            <a:avLst/>
          </a:prstGeom>
        </p:spPr>
      </p:pic>
      <p:sp>
        <p:nvSpPr>
          <p:cNvPr id="4" name="Google Shape;191;p33">
            <a:extLst>
              <a:ext uri="{FF2B5EF4-FFF2-40B4-BE49-F238E27FC236}">
                <a16:creationId xmlns:a16="http://schemas.microsoft.com/office/drawing/2014/main" id="{71412CB9-E458-47B6-EA67-C0FEA52D1295}"/>
              </a:ext>
            </a:extLst>
          </p:cNvPr>
          <p:cNvSpPr/>
          <p:nvPr/>
        </p:nvSpPr>
        <p:spPr>
          <a:xfrm>
            <a:off x="281775" y="4689525"/>
            <a:ext cx="8520600" cy="2907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aphicFrame>
        <p:nvGraphicFramePr>
          <p:cNvPr id="8" name="Google Shape;204;p34">
            <a:extLst>
              <a:ext uri="{FF2B5EF4-FFF2-40B4-BE49-F238E27FC236}">
                <a16:creationId xmlns:a16="http://schemas.microsoft.com/office/drawing/2014/main" id="{F9CAE6E4-89CB-58E2-349B-D017EFF351FE}"/>
              </a:ext>
            </a:extLst>
          </p:cNvPr>
          <p:cNvGraphicFramePr/>
          <p:nvPr>
            <p:extLst>
              <p:ext uri="{D42A27DB-BD31-4B8C-83A1-F6EECF244321}">
                <p14:modId xmlns:p14="http://schemas.microsoft.com/office/powerpoint/2010/main" val="2279052956"/>
              </p:ext>
            </p:extLst>
          </p:nvPr>
        </p:nvGraphicFramePr>
        <p:xfrm>
          <a:off x="4456044" y="1726336"/>
          <a:ext cx="4376256" cy="1956873"/>
        </p:xfrm>
        <a:graphic>
          <a:graphicData uri="http://schemas.openxmlformats.org/drawingml/2006/table">
            <a:tbl>
              <a:tblPr>
                <a:noFill/>
              </a:tblPr>
              <a:tblGrid>
                <a:gridCol w="4376256">
                  <a:extLst>
                    <a:ext uri="{9D8B030D-6E8A-4147-A177-3AD203B41FA5}">
                      <a16:colId xmlns:a16="http://schemas.microsoft.com/office/drawing/2014/main" val="20000"/>
                    </a:ext>
                  </a:extLst>
                </a:gridCol>
              </a:tblGrid>
              <a:tr h="190113">
                <a:tc>
                  <a:txBody>
                    <a:bodyPr/>
                    <a:lstStyle/>
                    <a:p>
                      <a:pPr marL="0" lvl="0" indent="0" algn="ctr" rtl="0">
                        <a:lnSpc>
                          <a:spcPct val="100000"/>
                        </a:lnSpc>
                        <a:spcBef>
                          <a:spcPts val="0"/>
                        </a:spcBef>
                        <a:spcAft>
                          <a:spcPts val="0"/>
                        </a:spcAft>
                        <a:buNone/>
                      </a:pPr>
                      <a:r>
                        <a:rPr lang="en" sz="1400" b="1" dirty="0">
                          <a:solidFill>
                            <a:schemeClr val="bg1"/>
                          </a:solidFill>
                        </a:rPr>
                        <a:t>Recommendation</a:t>
                      </a:r>
                      <a:endParaRPr sz="1400" b="1" dirty="0">
                        <a:solidFill>
                          <a:schemeClr val="bg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tx1"/>
                    </a:solidFill>
                  </a:tcPr>
                </a:tc>
                <a:extLst>
                  <a:ext uri="{0D108BD9-81ED-4DB2-BD59-A6C34878D82A}">
                    <a16:rowId xmlns:a16="http://schemas.microsoft.com/office/drawing/2014/main" val="10000"/>
                  </a:ext>
                </a:extLst>
              </a:tr>
              <a:tr h="311113">
                <a:tc>
                  <a:txBody>
                    <a:bodyPr/>
                    <a:lstStyle/>
                    <a:p>
                      <a:pPr marL="0" lvl="0" indent="0" algn="l" rtl="0">
                        <a:lnSpc>
                          <a:spcPct val="100000"/>
                        </a:lnSpc>
                        <a:spcBef>
                          <a:spcPts val="0"/>
                        </a:spcBef>
                        <a:spcAft>
                          <a:spcPts val="0"/>
                        </a:spcAft>
                        <a:buNone/>
                      </a:pPr>
                      <a:r>
                        <a:rPr lang="en" sz="1400" dirty="0">
                          <a:solidFill>
                            <a:srgbClr val="212121"/>
                          </a:solidFill>
                        </a:rPr>
                        <a:t>Strongly consider pursuing a FIRO study or continue </a:t>
                      </a:r>
                      <a:r>
                        <a:rPr lang="en-US" sz="1400" dirty="0">
                          <a:solidFill>
                            <a:srgbClr val="212121"/>
                          </a:solidFill>
                        </a:rPr>
                        <a:t>with FIRO efforts</a:t>
                      </a:r>
                      <a:endParaRPr sz="1400" b="1" dirty="0">
                        <a:solidFill>
                          <a:srgbClr val="212121"/>
                        </a:solidFill>
                      </a:endParaRPr>
                    </a:p>
                  </a:txBody>
                  <a:tcPr marL="45700" marR="27425" marT="45700" marB="45700">
                    <a:lnL w="9525" cap="flat" cmpd="sng" algn="ctr">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6">
                        <a:lumMod val="40000"/>
                        <a:lumOff val="60000"/>
                      </a:schemeClr>
                    </a:solidFill>
                  </a:tcPr>
                </a:tc>
                <a:extLst>
                  <a:ext uri="{0D108BD9-81ED-4DB2-BD59-A6C34878D82A}">
                    <a16:rowId xmlns:a16="http://schemas.microsoft.com/office/drawing/2014/main" val="10001"/>
                  </a:ext>
                </a:extLst>
              </a:tr>
              <a:tr h="190113">
                <a:tc>
                  <a:txBody>
                    <a:bodyPr/>
                    <a:lstStyle/>
                    <a:p>
                      <a:pPr marL="0" lvl="0" indent="0" algn="l" rtl="0">
                        <a:lnSpc>
                          <a:spcPct val="100000"/>
                        </a:lnSpc>
                        <a:spcBef>
                          <a:spcPts val="0"/>
                        </a:spcBef>
                        <a:spcAft>
                          <a:spcPts val="0"/>
                        </a:spcAft>
                        <a:buNone/>
                      </a:pPr>
                      <a:r>
                        <a:rPr lang="en-US" sz="1400" dirty="0">
                          <a:solidFill>
                            <a:srgbClr val="212121"/>
                          </a:solidFill>
                        </a:rPr>
                        <a:t>Consider pursuing a FIRO study</a:t>
                      </a:r>
                      <a:endParaRPr sz="1400" dirty="0">
                        <a:solidFill>
                          <a:srgbClr val="212121"/>
                        </a:solidFill>
                      </a:endParaRPr>
                    </a:p>
                  </a:txBody>
                  <a:tcPr marL="45700" marR="27425" marT="45700" marB="45700">
                    <a:lnL w="9525" cap="flat" cmpd="sng" algn="ctr">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4">
                        <a:lumMod val="40000"/>
                        <a:lumOff val="60000"/>
                      </a:schemeClr>
                    </a:solidFill>
                  </a:tcPr>
                </a:tc>
                <a:extLst>
                  <a:ext uri="{0D108BD9-81ED-4DB2-BD59-A6C34878D82A}">
                    <a16:rowId xmlns:a16="http://schemas.microsoft.com/office/drawing/2014/main" val="10002"/>
                  </a:ext>
                </a:extLst>
              </a:tr>
              <a:tr h="311113">
                <a:tc>
                  <a:txBody>
                    <a:bodyPr/>
                    <a:lstStyle/>
                    <a:p>
                      <a:pPr marL="0" lvl="0" indent="0" algn="l" rtl="0">
                        <a:lnSpc>
                          <a:spcPct val="100000"/>
                        </a:lnSpc>
                        <a:spcBef>
                          <a:spcPts val="0"/>
                        </a:spcBef>
                        <a:spcAft>
                          <a:spcPts val="0"/>
                        </a:spcAft>
                        <a:buNone/>
                      </a:pPr>
                      <a:r>
                        <a:rPr lang="en" sz="1400" dirty="0">
                          <a:solidFill>
                            <a:srgbClr val="212121"/>
                          </a:solidFill>
                        </a:rPr>
                        <a:t>Make improvements before pursuing a FIRO study</a:t>
                      </a:r>
                      <a:endParaRPr sz="1400" dirty="0">
                        <a:solidFill>
                          <a:srgbClr val="212121"/>
                        </a:solidFill>
                      </a:endParaRPr>
                    </a:p>
                  </a:txBody>
                  <a:tcPr marL="45700" marR="27425" marT="45700" marB="45700">
                    <a:lnL w="9525" cap="flat" cmpd="sng" algn="ctr">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2">
                        <a:lumMod val="40000"/>
                        <a:lumOff val="60000"/>
                      </a:schemeClr>
                    </a:solidFill>
                  </a:tcPr>
                </a:tc>
                <a:extLst>
                  <a:ext uri="{0D108BD9-81ED-4DB2-BD59-A6C34878D82A}">
                    <a16:rowId xmlns:a16="http://schemas.microsoft.com/office/drawing/2014/main" val="10003"/>
                  </a:ext>
                </a:extLst>
              </a:tr>
              <a:tr h="432113">
                <a:tc>
                  <a:txBody>
                    <a:bodyPr/>
                    <a:lstStyle/>
                    <a:p>
                      <a:pPr marL="0" lvl="0" indent="0" algn="l" rtl="0">
                        <a:lnSpc>
                          <a:spcPct val="100000"/>
                        </a:lnSpc>
                        <a:spcBef>
                          <a:spcPts val="0"/>
                        </a:spcBef>
                        <a:spcAft>
                          <a:spcPts val="0"/>
                        </a:spcAft>
                        <a:buNone/>
                      </a:pPr>
                      <a:r>
                        <a:rPr lang="en" sz="1400" dirty="0">
                          <a:solidFill>
                            <a:srgbClr val="212121"/>
                          </a:solidFill>
                        </a:rPr>
                        <a:t>Barriers to FIRO may be prohibitive – do not pursue until challenges are addressed</a:t>
                      </a:r>
                      <a:endParaRPr sz="1400" dirty="0">
                        <a:solidFill>
                          <a:srgbClr val="212121"/>
                        </a:solidFill>
                      </a:endParaRPr>
                    </a:p>
                  </a:txBody>
                  <a:tcPr marL="45700" marR="27425" marT="45700" marB="45700">
                    <a:lnL w="9525" cap="flat" cmpd="sng" algn="ctr">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bg1">
                        <a:lumMod val="85000"/>
                      </a:schemeClr>
                    </a:solidFill>
                  </a:tcPr>
                </a:tc>
                <a:extLst>
                  <a:ext uri="{0D108BD9-81ED-4DB2-BD59-A6C34878D82A}">
                    <a16:rowId xmlns:a16="http://schemas.microsoft.com/office/drawing/2014/main" val="10004"/>
                  </a:ext>
                </a:extLst>
              </a:tr>
            </a:tbl>
          </a:graphicData>
        </a:graphic>
      </p:graphicFrame>
      <p:sp>
        <p:nvSpPr>
          <p:cNvPr id="7" name="Text Placeholder 6">
            <a:extLst>
              <a:ext uri="{FF2B5EF4-FFF2-40B4-BE49-F238E27FC236}">
                <a16:creationId xmlns:a16="http://schemas.microsoft.com/office/drawing/2014/main" id="{D1CEC473-B3E8-39B6-0C60-AB5EF983B75A}"/>
              </a:ext>
            </a:extLst>
          </p:cNvPr>
          <p:cNvSpPr>
            <a:spLocks noGrp="1"/>
          </p:cNvSpPr>
          <p:nvPr>
            <p:ph type="body" idx="1"/>
          </p:nvPr>
        </p:nvSpPr>
        <p:spPr>
          <a:xfrm>
            <a:off x="101097" y="3918377"/>
            <a:ext cx="5313493" cy="1089075"/>
          </a:xfrm>
        </p:spPr>
        <p:txBody>
          <a:bodyPr>
            <a:normAutofit lnSpcReduction="10000"/>
          </a:bodyPr>
          <a:lstStyle/>
          <a:p>
            <a:r>
              <a:rPr lang="en-US" dirty="0"/>
              <a:t>Perceived need, hydraulics &amp; operations, collaboration, environmental (from districts)</a:t>
            </a:r>
          </a:p>
          <a:p>
            <a:r>
              <a:rPr lang="en-US" dirty="0"/>
              <a:t>Precipitation forecast skill</a:t>
            </a:r>
          </a:p>
        </p:txBody>
      </p:sp>
    </p:spTree>
    <p:extLst>
      <p:ext uri="{BB962C8B-B14F-4D97-AF65-F5344CB8AC3E}">
        <p14:creationId xmlns:p14="http://schemas.microsoft.com/office/powerpoint/2010/main" val="21595445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C28DC-304D-09E8-538E-57BD08E18C4F}"/>
              </a:ext>
            </a:extLst>
          </p:cNvPr>
          <p:cNvSpPr>
            <a:spLocks noGrp="1"/>
          </p:cNvSpPr>
          <p:nvPr>
            <p:ph type="title"/>
          </p:nvPr>
        </p:nvSpPr>
        <p:spPr>
          <a:xfrm>
            <a:off x="311700" y="209778"/>
            <a:ext cx="8520600" cy="572700"/>
          </a:xfrm>
        </p:spPr>
        <p:txBody>
          <a:bodyPr>
            <a:normAutofit fontScale="90000"/>
          </a:bodyPr>
          <a:lstStyle/>
          <a:p>
            <a:r>
              <a:rPr lang="en-US" dirty="0"/>
              <a:t>SPD Stage B Results</a:t>
            </a:r>
          </a:p>
        </p:txBody>
      </p:sp>
      <p:graphicFrame>
        <p:nvGraphicFramePr>
          <p:cNvPr id="9" name="Google Shape;204;p34">
            <a:extLst>
              <a:ext uri="{FF2B5EF4-FFF2-40B4-BE49-F238E27FC236}">
                <a16:creationId xmlns:a16="http://schemas.microsoft.com/office/drawing/2014/main" id="{51EF8202-5E15-2832-4078-2CCE936FF722}"/>
              </a:ext>
            </a:extLst>
          </p:cNvPr>
          <p:cNvGraphicFramePr/>
          <p:nvPr>
            <p:extLst>
              <p:ext uri="{D42A27DB-BD31-4B8C-83A1-F6EECF244321}">
                <p14:modId xmlns:p14="http://schemas.microsoft.com/office/powerpoint/2010/main" val="2752700337"/>
              </p:ext>
            </p:extLst>
          </p:nvPr>
        </p:nvGraphicFramePr>
        <p:xfrm>
          <a:off x="311700" y="895528"/>
          <a:ext cx="8628802" cy="3022713"/>
        </p:xfrm>
        <a:graphic>
          <a:graphicData uri="http://schemas.openxmlformats.org/drawingml/2006/table">
            <a:tbl>
              <a:tblPr>
                <a:noFill/>
              </a:tblPr>
              <a:tblGrid>
                <a:gridCol w="2685202">
                  <a:extLst>
                    <a:ext uri="{9D8B030D-6E8A-4147-A177-3AD203B41FA5}">
                      <a16:colId xmlns:a16="http://schemas.microsoft.com/office/drawing/2014/main" val="20000"/>
                    </a:ext>
                  </a:extLst>
                </a:gridCol>
                <a:gridCol w="1188720">
                  <a:extLst>
                    <a:ext uri="{9D8B030D-6E8A-4147-A177-3AD203B41FA5}">
                      <a16:colId xmlns:a16="http://schemas.microsoft.com/office/drawing/2014/main" val="3746137037"/>
                    </a:ext>
                  </a:extLst>
                </a:gridCol>
                <a:gridCol w="1188720">
                  <a:extLst>
                    <a:ext uri="{9D8B030D-6E8A-4147-A177-3AD203B41FA5}">
                      <a16:colId xmlns:a16="http://schemas.microsoft.com/office/drawing/2014/main" val="2652668774"/>
                    </a:ext>
                  </a:extLst>
                </a:gridCol>
                <a:gridCol w="1188720">
                  <a:extLst>
                    <a:ext uri="{9D8B030D-6E8A-4147-A177-3AD203B41FA5}">
                      <a16:colId xmlns:a16="http://schemas.microsoft.com/office/drawing/2014/main" val="3147836177"/>
                    </a:ext>
                  </a:extLst>
                </a:gridCol>
                <a:gridCol w="1293676">
                  <a:extLst>
                    <a:ext uri="{9D8B030D-6E8A-4147-A177-3AD203B41FA5}">
                      <a16:colId xmlns:a16="http://schemas.microsoft.com/office/drawing/2014/main" val="1188485676"/>
                    </a:ext>
                  </a:extLst>
                </a:gridCol>
                <a:gridCol w="1083764">
                  <a:extLst>
                    <a:ext uri="{9D8B030D-6E8A-4147-A177-3AD203B41FA5}">
                      <a16:colId xmlns:a16="http://schemas.microsoft.com/office/drawing/2014/main" val="750128283"/>
                    </a:ext>
                  </a:extLst>
                </a:gridCol>
              </a:tblGrid>
              <a:tr h="190113">
                <a:tc>
                  <a:txBody>
                    <a:bodyPr/>
                    <a:lstStyle/>
                    <a:p>
                      <a:pPr marL="0" lvl="0" indent="0" algn="ctr" rtl="0">
                        <a:lnSpc>
                          <a:spcPct val="100000"/>
                        </a:lnSpc>
                        <a:spcBef>
                          <a:spcPts val="0"/>
                        </a:spcBef>
                        <a:spcAft>
                          <a:spcPts val="0"/>
                        </a:spcAft>
                        <a:buNone/>
                      </a:pPr>
                      <a:endParaRPr sz="1400" b="1" dirty="0">
                        <a:solidFill>
                          <a:schemeClr val="bg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tx1"/>
                    </a:solidFill>
                  </a:tcPr>
                </a:tc>
                <a:tc>
                  <a:txBody>
                    <a:bodyPr/>
                    <a:lstStyle/>
                    <a:p>
                      <a:pPr marL="0" lvl="0" indent="0" algn="ctr" rtl="0">
                        <a:lnSpc>
                          <a:spcPct val="100000"/>
                        </a:lnSpc>
                        <a:spcBef>
                          <a:spcPts val="0"/>
                        </a:spcBef>
                        <a:spcAft>
                          <a:spcPts val="0"/>
                        </a:spcAft>
                        <a:buNone/>
                      </a:pPr>
                      <a:r>
                        <a:rPr lang="en-US" sz="1400" b="1" dirty="0">
                          <a:solidFill>
                            <a:schemeClr val="bg1"/>
                          </a:solidFill>
                        </a:rPr>
                        <a:t>Albuquerque District</a:t>
                      </a:r>
                      <a:endParaRPr sz="1400" b="1" dirty="0">
                        <a:solidFill>
                          <a:schemeClr val="bg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tx1"/>
                    </a:solidFill>
                  </a:tcPr>
                </a:tc>
                <a:tc>
                  <a:txBody>
                    <a:bodyPr/>
                    <a:lstStyle/>
                    <a:p>
                      <a:pPr marL="0" lvl="0" indent="0" algn="ctr" rtl="0">
                        <a:lnSpc>
                          <a:spcPct val="100000"/>
                        </a:lnSpc>
                        <a:spcBef>
                          <a:spcPts val="0"/>
                        </a:spcBef>
                        <a:spcAft>
                          <a:spcPts val="0"/>
                        </a:spcAft>
                        <a:buNone/>
                      </a:pPr>
                      <a:r>
                        <a:rPr lang="en-US" sz="1400" b="1" dirty="0">
                          <a:solidFill>
                            <a:schemeClr val="bg1"/>
                          </a:solidFill>
                        </a:rPr>
                        <a:t>Los Angeles District</a:t>
                      </a:r>
                      <a:endParaRPr sz="1400" b="1" dirty="0">
                        <a:solidFill>
                          <a:schemeClr val="bg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tx1"/>
                    </a:solidFill>
                  </a:tcPr>
                </a:tc>
                <a:tc>
                  <a:txBody>
                    <a:bodyPr/>
                    <a:lstStyle/>
                    <a:p>
                      <a:pPr marL="0" lvl="0" indent="0" algn="ctr" rtl="0">
                        <a:lnSpc>
                          <a:spcPct val="100000"/>
                        </a:lnSpc>
                        <a:spcBef>
                          <a:spcPts val="0"/>
                        </a:spcBef>
                        <a:spcAft>
                          <a:spcPts val="0"/>
                        </a:spcAft>
                        <a:buNone/>
                      </a:pPr>
                      <a:r>
                        <a:rPr lang="en-US" sz="1400" b="1" dirty="0">
                          <a:solidFill>
                            <a:schemeClr val="bg1"/>
                          </a:solidFill>
                        </a:rPr>
                        <a:t>Sacramento District*</a:t>
                      </a:r>
                      <a:endParaRPr sz="1400" b="1" dirty="0">
                        <a:solidFill>
                          <a:schemeClr val="bg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tx1"/>
                    </a:solidFill>
                  </a:tcPr>
                </a:tc>
                <a:tc>
                  <a:txBody>
                    <a:bodyPr/>
                    <a:lstStyle/>
                    <a:p>
                      <a:pPr marL="0" lvl="0" indent="0" algn="ctr" rtl="0">
                        <a:lnSpc>
                          <a:spcPct val="100000"/>
                        </a:lnSpc>
                        <a:spcBef>
                          <a:spcPts val="0"/>
                        </a:spcBef>
                        <a:spcAft>
                          <a:spcPts val="0"/>
                        </a:spcAft>
                        <a:buNone/>
                      </a:pPr>
                      <a:r>
                        <a:rPr lang="en-US" sz="1400" b="1" dirty="0">
                          <a:solidFill>
                            <a:schemeClr val="bg1"/>
                          </a:solidFill>
                        </a:rPr>
                        <a:t>San Francisco District</a:t>
                      </a:r>
                      <a:endParaRPr sz="1400" b="1" dirty="0">
                        <a:solidFill>
                          <a:schemeClr val="bg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tx1"/>
                    </a:solidFill>
                  </a:tcPr>
                </a:tc>
                <a:tc>
                  <a:txBody>
                    <a:bodyPr/>
                    <a:lstStyle/>
                    <a:p>
                      <a:pPr marL="0" lvl="0" indent="0" algn="ctr" rtl="0">
                        <a:lnSpc>
                          <a:spcPct val="100000"/>
                        </a:lnSpc>
                        <a:spcBef>
                          <a:spcPts val="0"/>
                        </a:spcBef>
                        <a:spcAft>
                          <a:spcPts val="0"/>
                        </a:spcAft>
                        <a:buNone/>
                      </a:pPr>
                      <a:r>
                        <a:rPr lang="en-US" sz="1400" b="1" dirty="0">
                          <a:solidFill>
                            <a:schemeClr val="bg1"/>
                          </a:solidFill>
                        </a:rPr>
                        <a:t>Total</a:t>
                      </a:r>
                      <a:endParaRPr sz="1400" b="1" dirty="0">
                        <a:solidFill>
                          <a:schemeClr val="bg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tx1"/>
                    </a:solidFill>
                  </a:tcPr>
                </a:tc>
                <a:extLst>
                  <a:ext uri="{0D108BD9-81ED-4DB2-BD59-A6C34878D82A}">
                    <a16:rowId xmlns:a16="http://schemas.microsoft.com/office/drawing/2014/main" val="10000"/>
                  </a:ext>
                </a:extLst>
              </a:tr>
              <a:tr h="311113">
                <a:tc>
                  <a:txBody>
                    <a:bodyPr/>
                    <a:lstStyle/>
                    <a:p>
                      <a:pPr marL="0" lvl="0" indent="0" algn="l" rtl="0">
                        <a:lnSpc>
                          <a:spcPct val="100000"/>
                        </a:lnSpc>
                        <a:spcBef>
                          <a:spcPts val="0"/>
                        </a:spcBef>
                        <a:spcAft>
                          <a:spcPts val="0"/>
                        </a:spcAft>
                        <a:buNone/>
                      </a:pPr>
                      <a:r>
                        <a:rPr lang="en" sz="1400" dirty="0">
                          <a:solidFill>
                            <a:srgbClr val="212121"/>
                          </a:solidFill>
                        </a:rPr>
                        <a:t>Strongly consider pursuing FIRO or continue </a:t>
                      </a:r>
                      <a:r>
                        <a:rPr lang="en-US" sz="1400" dirty="0">
                          <a:solidFill>
                            <a:srgbClr val="212121"/>
                          </a:solidFill>
                        </a:rPr>
                        <a:t>with FIRO efforts</a:t>
                      </a:r>
                      <a:endParaRPr sz="1400" b="1"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6">
                        <a:lumMod val="40000"/>
                        <a:lumOff val="60000"/>
                      </a:schemeClr>
                    </a:solidFill>
                  </a:tcPr>
                </a:tc>
                <a:tc>
                  <a:txBody>
                    <a:bodyPr/>
                    <a:lstStyle/>
                    <a:p>
                      <a:pPr marL="0" lvl="0" indent="0" algn="ctr" rtl="0">
                        <a:lnSpc>
                          <a:spcPct val="100000"/>
                        </a:lnSpc>
                        <a:spcBef>
                          <a:spcPts val="0"/>
                        </a:spcBef>
                        <a:spcAft>
                          <a:spcPts val="0"/>
                        </a:spcAft>
                        <a:buNone/>
                      </a:pPr>
                      <a:r>
                        <a:rPr lang="en-US" sz="1400" b="0">
                          <a:solidFill>
                            <a:srgbClr val="212121"/>
                          </a:solidFill>
                        </a:rPr>
                        <a:t>1</a:t>
                      </a:r>
                      <a:endParaRPr sz="1400" b="0"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6">
                        <a:lumMod val="40000"/>
                        <a:lumOff val="60000"/>
                      </a:schemeClr>
                    </a:solidFill>
                  </a:tcPr>
                </a:tc>
                <a:tc>
                  <a:txBody>
                    <a:bodyPr/>
                    <a:lstStyle/>
                    <a:p>
                      <a:pPr marL="0" lvl="0" indent="0" algn="ctr" rtl="0">
                        <a:lnSpc>
                          <a:spcPct val="100000"/>
                        </a:lnSpc>
                        <a:spcBef>
                          <a:spcPts val="0"/>
                        </a:spcBef>
                        <a:spcAft>
                          <a:spcPts val="0"/>
                        </a:spcAft>
                        <a:buNone/>
                      </a:pPr>
                      <a:r>
                        <a:rPr lang="en-US" sz="1400" b="0" dirty="0">
                          <a:solidFill>
                            <a:srgbClr val="212121"/>
                          </a:solidFill>
                        </a:rPr>
                        <a:t>3</a:t>
                      </a:r>
                      <a:endParaRPr sz="1400" b="0"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6">
                        <a:lumMod val="40000"/>
                        <a:lumOff val="60000"/>
                      </a:schemeClr>
                    </a:solidFill>
                  </a:tcPr>
                </a:tc>
                <a:tc>
                  <a:txBody>
                    <a:bodyPr/>
                    <a:lstStyle/>
                    <a:p>
                      <a:pPr marL="0" lvl="0" indent="0" algn="ctr" rtl="0">
                        <a:lnSpc>
                          <a:spcPct val="100000"/>
                        </a:lnSpc>
                        <a:spcBef>
                          <a:spcPts val="0"/>
                        </a:spcBef>
                        <a:spcAft>
                          <a:spcPts val="0"/>
                        </a:spcAft>
                        <a:buNone/>
                      </a:pPr>
                      <a:r>
                        <a:rPr lang="en-US" sz="1400" b="0" dirty="0">
                          <a:solidFill>
                            <a:srgbClr val="212121"/>
                          </a:solidFill>
                        </a:rPr>
                        <a:t>23</a:t>
                      </a:r>
                      <a:endParaRPr sz="1400" b="0"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6">
                        <a:lumMod val="40000"/>
                        <a:lumOff val="60000"/>
                      </a:schemeClr>
                    </a:solidFill>
                  </a:tcPr>
                </a:tc>
                <a:tc>
                  <a:txBody>
                    <a:bodyPr/>
                    <a:lstStyle/>
                    <a:p>
                      <a:pPr marL="0" lvl="0" indent="0" algn="ctr" rtl="0">
                        <a:lnSpc>
                          <a:spcPct val="100000"/>
                        </a:lnSpc>
                        <a:spcBef>
                          <a:spcPts val="0"/>
                        </a:spcBef>
                        <a:spcAft>
                          <a:spcPts val="0"/>
                        </a:spcAft>
                        <a:buNone/>
                      </a:pPr>
                      <a:r>
                        <a:rPr lang="en-US" sz="1400" b="0" dirty="0">
                          <a:solidFill>
                            <a:srgbClr val="212121"/>
                          </a:solidFill>
                        </a:rPr>
                        <a:t>3</a:t>
                      </a:r>
                      <a:endParaRPr sz="1400" b="0"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6">
                        <a:lumMod val="40000"/>
                        <a:lumOff val="60000"/>
                      </a:schemeClr>
                    </a:solidFill>
                  </a:tcPr>
                </a:tc>
                <a:tc>
                  <a:txBody>
                    <a:bodyPr/>
                    <a:lstStyle/>
                    <a:p>
                      <a:pPr marL="0" lvl="0" indent="0" algn="ctr" rtl="0">
                        <a:lnSpc>
                          <a:spcPct val="100000"/>
                        </a:lnSpc>
                        <a:spcBef>
                          <a:spcPts val="0"/>
                        </a:spcBef>
                        <a:spcAft>
                          <a:spcPts val="0"/>
                        </a:spcAft>
                        <a:buNone/>
                      </a:pPr>
                      <a:r>
                        <a:rPr lang="en-US" sz="1400" b="1" dirty="0">
                          <a:solidFill>
                            <a:srgbClr val="212121"/>
                          </a:solidFill>
                        </a:rPr>
                        <a:t>30</a:t>
                      </a:r>
                      <a:endParaRPr sz="1400" b="1"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6">
                        <a:lumMod val="40000"/>
                        <a:lumOff val="60000"/>
                      </a:schemeClr>
                    </a:solidFill>
                  </a:tcPr>
                </a:tc>
                <a:extLst>
                  <a:ext uri="{0D108BD9-81ED-4DB2-BD59-A6C34878D82A}">
                    <a16:rowId xmlns:a16="http://schemas.microsoft.com/office/drawing/2014/main" val="10001"/>
                  </a:ext>
                </a:extLst>
              </a:tr>
              <a:tr h="190113">
                <a:tc>
                  <a:txBody>
                    <a:bodyPr/>
                    <a:lstStyle/>
                    <a:p>
                      <a:pPr marL="0" lvl="0" indent="0" algn="l" rtl="0">
                        <a:lnSpc>
                          <a:spcPct val="100000"/>
                        </a:lnSpc>
                        <a:spcBef>
                          <a:spcPts val="0"/>
                        </a:spcBef>
                        <a:spcAft>
                          <a:spcPts val="0"/>
                        </a:spcAft>
                        <a:buNone/>
                      </a:pPr>
                      <a:r>
                        <a:rPr lang="en-US" sz="1400" dirty="0">
                          <a:solidFill>
                            <a:srgbClr val="212121"/>
                          </a:solidFill>
                        </a:rPr>
                        <a:t>Consider pursuing FIRO</a:t>
                      </a:r>
                      <a:endParaRPr sz="1400"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4">
                        <a:lumMod val="40000"/>
                        <a:lumOff val="60000"/>
                      </a:schemeClr>
                    </a:solidFill>
                  </a:tcPr>
                </a:tc>
                <a:tc>
                  <a:txBody>
                    <a:bodyPr/>
                    <a:lstStyle/>
                    <a:p>
                      <a:pPr marL="0" lvl="0" indent="0" algn="ctr" rtl="0">
                        <a:lnSpc>
                          <a:spcPct val="100000"/>
                        </a:lnSpc>
                        <a:spcBef>
                          <a:spcPts val="0"/>
                        </a:spcBef>
                        <a:spcAft>
                          <a:spcPts val="0"/>
                        </a:spcAft>
                        <a:buNone/>
                      </a:pPr>
                      <a:r>
                        <a:rPr lang="en-US" sz="1400" dirty="0">
                          <a:solidFill>
                            <a:srgbClr val="212121"/>
                          </a:solidFill>
                        </a:rPr>
                        <a:t>1</a:t>
                      </a:r>
                      <a:endParaRPr sz="1400"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4">
                        <a:lumMod val="40000"/>
                        <a:lumOff val="60000"/>
                      </a:schemeClr>
                    </a:solidFill>
                  </a:tcPr>
                </a:tc>
                <a:tc>
                  <a:txBody>
                    <a:bodyPr/>
                    <a:lstStyle/>
                    <a:p>
                      <a:pPr marL="0" lvl="0" indent="0" algn="ctr" rtl="0">
                        <a:lnSpc>
                          <a:spcPct val="100000"/>
                        </a:lnSpc>
                        <a:spcBef>
                          <a:spcPts val="0"/>
                        </a:spcBef>
                        <a:spcAft>
                          <a:spcPts val="0"/>
                        </a:spcAft>
                        <a:buNone/>
                      </a:pPr>
                      <a:r>
                        <a:rPr lang="en-US" sz="1400" dirty="0">
                          <a:solidFill>
                            <a:srgbClr val="212121"/>
                          </a:solidFill>
                        </a:rPr>
                        <a:t>1</a:t>
                      </a:r>
                      <a:endParaRPr sz="1400"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4">
                        <a:lumMod val="40000"/>
                        <a:lumOff val="60000"/>
                      </a:schemeClr>
                    </a:solidFill>
                  </a:tcPr>
                </a:tc>
                <a:tc>
                  <a:txBody>
                    <a:bodyPr/>
                    <a:lstStyle/>
                    <a:p>
                      <a:pPr marL="0" lvl="0" indent="0" algn="ctr" rtl="0">
                        <a:lnSpc>
                          <a:spcPct val="100000"/>
                        </a:lnSpc>
                        <a:spcBef>
                          <a:spcPts val="0"/>
                        </a:spcBef>
                        <a:spcAft>
                          <a:spcPts val="0"/>
                        </a:spcAft>
                        <a:buNone/>
                      </a:pPr>
                      <a:r>
                        <a:rPr lang="en-US" sz="1400" dirty="0">
                          <a:solidFill>
                            <a:srgbClr val="212121"/>
                          </a:solidFill>
                        </a:rPr>
                        <a:t>4</a:t>
                      </a:r>
                      <a:endParaRPr sz="1400"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4">
                        <a:lumMod val="40000"/>
                        <a:lumOff val="60000"/>
                      </a:schemeClr>
                    </a:solidFill>
                  </a:tcPr>
                </a:tc>
                <a:tc>
                  <a:txBody>
                    <a:bodyPr/>
                    <a:lstStyle/>
                    <a:p>
                      <a:pPr marL="0" lvl="0" indent="0" algn="ctr" rtl="0">
                        <a:lnSpc>
                          <a:spcPct val="100000"/>
                        </a:lnSpc>
                        <a:spcBef>
                          <a:spcPts val="0"/>
                        </a:spcBef>
                        <a:spcAft>
                          <a:spcPts val="0"/>
                        </a:spcAft>
                        <a:buNone/>
                      </a:pPr>
                      <a:endParaRPr sz="1400"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4">
                        <a:lumMod val="40000"/>
                        <a:lumOff val="60000"/>
                      </a:schemeClr>
                    </a:solidFill>
                  </a:tcPr>
                </a:tc>
                <a:tc>
                  <a:txBody>
                    <a:bodyPr/>
                    <a:lstStyle/>
                    <a:p>
                      <a:pPr marL="0" lvl="0" indent="0" algn="ctr" rtl="0">
                        <a:lnSpc>
                          <a:spcPct val="100000"/>
                        </a:lnSpc>
                        <a:spcBef>
                          <a:spcPts val="0"/>
                        </a:spcBef>
                        <a:spcAft>
                          <a:spcPts val="0"/>
                        </a:spcAft>
                        <a:buNone/>
                      </a:pPr>
                      <a:r>
                        <a:rPr lang="en-US" sz="1400" b="1" dirty="0">
                          <a:solidFill>
                            <a:srgbClr val="212121"/>
                          </a:solidFill>
                        </a:rPr>
                        <a:t>6</a:t>
                      </a:r>
                      <a:endParaRPr sz="1400" b="1"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4">
                        <a:lumMod val="40000"/>
                        <a:lumOff val="60000"/>
                      </a:schemeClr>
                    </a:solidFill>
                  </a:tcPr>
                </a:tc>
                <a:extLst>
                  <a:ext uri="{0D108BD9-81ED-4DB2-BD59-A6C34878D82A}">
                    <a16:rowId xmlns:a16="http://schemas.microsoft.com/office/drawing/2014/main" val="10002"/>
                  </a:ext>
                </a:extLst>
              </a:tr>
              <a:tr h="311113">
                <a:tc>
                  <a:txBody>
                    <a:bodyPr/>
                    <a:lstStyle/>
                    <a:p>
                      <a:pPr marL="0" lvl="0" indent="0" algn="l" rtl="0">
                        <a:lnSpc>
                          <a:spcPct val="100000"/>
                        </a:lnSpc>
                        <a:spcBef>
                          <a:spcPts val="0"/>
                        </a:spcBef>
                        <a:spcAft>
                          <a:spcPts val="0"/>
                        </a:spcAft>
                        <a:buNone/>
                      </a:pPr>
                      <a:r>
                        <a:rPr lang="en" sz="1400">
                          <a:solidFill>
                            <a:srgbClr val="212121"/>
                          </a:solidFill>
                        </a:rPr>
                        <a:t>Make improvements before pursuing FIRO</a:t>
                      </a:r>
                      <a:endParaRPr sz="140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2">
                        <a:lumMod val="40000"/>
                        <a:lumOff val="60000"/>
                      </a:schemeClr>
                    </a:solidFill>
                  </a:tcPr>
                </a:tc>
                <a:tc>
                  <a:txBody>
                    <a:bodyPr/>
                    <a:lstStyle/>
                    <a:p>
                      <a:pPr marL="0" lvl="0" indent="0" algn="ctr" rtl="0">
                        <a:lnSpc>
                          <a:spcPct val="100000"/>
                        </a:lnSpc>
                        <a:spcBef>
                          <a:spcPts val="0"/>
                        </a:spcBef>
                        <a:spcAft>
                          <a:spcPts val="0"/>
                        </a:spcAft>
                        <a:buNone/>
                      </a:pPr>
                      <a:r>
                        <a:rPr lang="en-US" sz="1400" dirty="0">
                          <a:solidFill>
                            <a:srgbClr val="212121"/>
                          </a:solidFill>
                        </a:rPr>
                        <a:t>1</a:t>
                      </a:r>
                      <a:endParaRPr sz="1400"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2">
                        <a:lumMod val="40000"/>
                        <a:lumOff val="60000"/>
                      </a:schemeClr>
                    </a:solidFill>
                  </a:tcPr>
                </a:tc>
                <a:tc>
                  <a:txBody>
                    <a:bodyPr/>
                    <a:lstStyle/>
                    <a:p>
                      <a:pPr marL="0" lvl="0" indent="0" algn="ctr" rtl="0">
                        <a:lnSpc>
                          <a:spcPct val="100000"/>
                        </a:lnSpc>
                        <a:spcBef>
                          <a:spcPts val="0"/>
                        </a:spcBef>
                        <a:spcAft>
                          <a:spcPts val="0"/>
                        </a:spcAft>
                        <a:buNone/>
                      </a:pPr>
                      <a:r>
                        <a:rPr lang="en-US" sz="1400" dirty="0">
                          <a:solidFill>
                            <a:srgbClr val="212121"/>
                          </a:solidFill>
                        </a:rPr>
                        <a:t>6</a:t>
                      </a:r>
                      <a:endParaRPr sz="1400"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2">
                        <a:lumMod val="40000"/>
                        <a:lumOff val="60000"/>
                      </a:schemeClr>
                    </a:solidFill>
                  </a:tcPr>
                </a:tc>
                <a:tc>
                  <a:txBody>
                    <a:bodyPr/>
                    <a:lstStyle/>
                    <a:p>
                      <a:pPr marL="0" lvl="0" indent="0" algn="ctr" rtl="0">
                        <a:lnSpc>
                          <a:spcPct val="100000"/>
                        </a:lnSpc>
                        <a:spcBef>
                          <a:spcPts val="0"/>
                        </a:spcBef>
                        <a:spcAft>
                          <a:spcPts val="0"/>
                        </a:spcAft>
                        <a:buNone/>
                      </a:pPr>
                      <a:endParaRPr sz="140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2">
                        <a:lumMod val="40000"/>
                        <a:lumOff val="60000"/>
                      </a:schemeClr>
                    </a:solidFill>
                  </a:tcPr>
                </a:tc>
                <a:tc>
                  <a:txBody>
                    <a:bodyPr/>
                    <a:lstStyle/>
                    <a:p>
                      <a:pPr marL="0" lvl="0" indent="0" algn="ctr" rtl="0">
                        <a:lnSpc>
                          <a:spcPct val="100000"/>
                        </a:lnSpc>
                        <a:spcBef>
                          <a:spcPts val="0"/>
                        </a:spcBef>
                        <a:spcAft>
                          <a:spcPts val="0"/>
                        </a:spcAft>
                        <a:buNone/>
                      </a:pPr>
                      <a:endParaRPr sz="1400"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2">
                        <a:lumMod val="40000"/>
                        <a:lumOff val="60000"/>
                      </a:schemeClr>
                    </a:solidFill>
                  </a:tcPr>
                </a:tc>
                <a:tc>
                  <a:txBody>
                    <a:bodyPr/>
                    <a:lstStyle/>
                    <a:p>
                      <a:pPr marL="0" lvl="0" indent="0" algn="ctr" rtl="0">
                        <a:lnSpc>
                          <a:spcPct val="100000"/>
                        </a:lnSpc>
                        <a:spcBef>
                          <a:spcPts val="0"/>
                        </a:spcBef>
                        <a:spcAft>
                          <a:spcPts val="0"/>
                        </a:spcAft>
                        <a:buNone/>
                      </a:pPr>
                      <a:r>
                        <a:rPr lang="en-US" sz="1400" b="1" dirty="0">
                          <a:solidFill>
                            <a:srgbClr val="212121"/>
                          </a:solidFill>
                        </a:rPr>
                        <a:t>7</a:t>
                      </a:r>
                      <a:endParaRPr sz="1400" b="1" dirty="0">
                        <a:solidFill>
                          <a:srgbClr val="212121"/>
                        </a:solidFill>
                      </a:endParaRPr>
                    </a:p>
                  </a:txBody>
                  <a:tcPr marL="45700" marR="27425" marT="45700" marB="45700" anchor="ctr">
                    <a:lnL w="9525" cap="flat" cmpd="sng" algn="ctr">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2">
                        <a:lumMod val="40000"/>
                        <a:lumOff val="60000"/>
                      </a:schemeClr>
                    </a:solidFill>
                  </a:tcPr>
                </a:tc>
                <a:extLst>
                  <a:ext uri="{0D108BD9-81ED-4DB2-BD59-A6C34878D82A}">
                    <a16:rowId xmlns:a16="http://schemas.microsoft.com/office/drawing/2014/main" val="10003"/>
                  </a:ext>
                </a:extLst>
              </a:tr>
              <a:tr h="226993">
                <a:tc>
                  <a:txBody>
                    <a:bodyPr/>
                    <a:lstStyle/>
                    <a:p>
                      <a:pPr marL="0" lvl="0" indent="0" algn="l" rtl="0">
                        <a:lnSpc>
                          <a:spcPct val="100000"/>
                        </a:lnSpc>
                        <a:spcBef>
                          <a:spcPts val="0"/>
                        </a:spcBef>
                        <a:spcAft>
                          <a:spcPts val="0"/>
                        </a:spcAft>
                        <a:buNone/>
                      </a:pPr>
                      <a:r>
                        <a:rPr lang="en" sz="1400" dirty="0">
                          <a:solidFill>
                            <a:srgbClr val="212121"/>
                          </a:solidFill>
                          <a:latin typeface="+mn-lt"/>
                        </a:rPr>
                        <a:t>Barriers to FIRO may be prohibitive – do not pursue until challenges are addressed</a:t>
                      </a:r>
                      <a:endParaRPr sz="1400" dirty="0">
                        <a:solidFill>
                          <a:srgbClr val="212121"/>
                        </a:solidFill>
                        <a:latin typeface="+mn-lt"/>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3">
                        <a:lumMod val="40000"/>
                        <a:lumOff val="60000"/>
                      </a:schemeClr>
                    </a:solidFill>
                  </a:tcPr>
                </a:tc>
                <a:tc>
                  <a:txBody>
                    <a:bodyPr/>
                    <a:lstStyle/>
                    <a:p>
                      <a:pPr marL="0" lvl="0" indent="0" algn="ctr" rtl="0">
                        <a:lnSpc>
                          <a:spcPct val="100000"/>
                        </a:lnSpc>
                        <a:spcBef>
                          <a:spcPts val="0"/>
                        </a:spcBef>
                        <a:spcAft>
                          <a:spcPts val="0"/>
                        </a:spcAft>
                        <a:buNone/>
                      </a:pPr>
                      <a:r>
                        <a:rPr lang="en-US" sz="1400" dirty="0">
                          <a:solidFill>
                            <a:srgbClr val="212121"/>
                          </a:solidFill>
                          <a:latin typeface="+mn-lt"/>
                        </a:rPr>
                        <a:t>5</a:t>
                      </a:r>
                      <a:endParaRPr sz="1400" dirty="0">
                        <a:solidFill>
                          <a:srgbClr val="212121"/>
                        </a:solidFill>
                        <a:latin typeface="+mn-lt"/>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3">
                        <a:lumMod val="40000"/>
                        <a:lumOff val="60000"/>
                      </a:schemeClr>
                    </a:solidFill>
                  </a:tcPr>
                </a:tc>
                <a:tc>
                  <a:txBody>
                    <a:bodyPr/>
                    <a:lstStyle/>
                    <a:p>
                      <a:pPr marL="0" lvl="0" indent="0" algn="ctr" rtl="0">
                        <a:lnSpc>
                          <a:spcPct val="100000"/>
                        </a:lnSpc>
                        <a:spcBef>
                          <a:spcPts val="0"/>
                        </a:spcBef>
                        <a:spcAft>
                          <a:spcPts val="0"/>
                        </a:spcAft>
                        <a:buNone/>
                      </a:pPr>
                      <a:r>
                        <a:rPr lang="en-US" sz="1400" dirty="0">
                          <a:solidFill>
                            <a:srgbClr val="212121"/>
                          </a:solidFill>
                          <a:latin typeface="+mn-lt"/>
                        </a:rPr>
                        <a:t>4</a:t>
                      </a:r>
                      <a:endParaRPr sz="1400" dirty="0">
                        <a:solidFill>
                          <a:srgbClr val="212121"/>
                        </a:solidFill>
                        <a:latin typeface="+mn-lt"/>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3">
                        <a:lumMod val="40000"/>
                        <a:lumOff val="60000"/>
                      </a:schemeClr>
                    </a:solidFill>
                  </a:tcPr>
                </a:tc>
                <a:tc>
                  <a:txBody>
                    <a:bodyPr/>
                    <a:lstStyle/>
                    <a:p>
                      <a:pPr marL="0" lvl="0" indent="0" algn="ctr" rtl="0">
                        <a:lnSpc>
                          <a:spcPct val="100000"/>
                        </a:lnSpc>
                        <a:spcBef>
                          <a:spcPts val="0"/>
                        </a:spcBef>
                        <a:spcAft>
                          <a:spcPts val="0"/>
                        </a:spcAft>
                        <a:buNone/>
                      </a:pPr>
                      <a:r>
                        <a:rPr lang="en-US" sz="1400" dirty="0">
                          <a:solidFill>
                            <a:srgbClr val="212121"/>
                          </a:solidFill>
                          <a:latin typeface="+mn-lt"/>
                        </a:rPr>
                        <a:t>1</a:t>
                      </a:r>
                      <a:endParaRPr sz="1400" dirty="0">
                        <a:solidFill>
                          <a:srgbClr val="212121"/>
                        </a:solidFill>
                        <a:latin typeface="+mn-lt"/>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3">
                        <a:lumMod val="40000"/>
                        <a:lumOff val="60000"/>
                      </a:schemeClr>
                    </a:solidFill>
                  </a:tcPr>
                </a:tc>
                <a:tc>
                  <a:txBody>
                    <a:bodyPr/>
                    <a:lstStyle/>
                    <a:p>
                      <a:pPr marL="0" lvl="0" indent="0" algn="ctr" rtl="0">
                        <a:lnSpc>
                          <a:spcPct val="100000"/>
                        </a:lnSpc>
                        <a:spcBef>
                          <a:spcPts val="0"/>
                        </a:spcBef>
                        <a:spcAft>
                          <a:spcPts val="0"/>
                        </a:spcAft>
                        <a:buNone/>
                      </a:pPr>
                      <a:endParaRPr sz="1400" dirty="0">
                        <a:solidFill>
                          <a:srgbClr val="212121"/>
                        </a:solidFill>
                        <a:latin typeface="+mn-lt"/>
                      </a:endParaRPr>
                    </a:p>
                  </a:txBody>
                  <a:tcPr marL="45700" marR="27425" marT="45700" marB="4570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3">
                        <a:lumMod val="40000"/>
                        <a:lumOff val="60000"/>
                      </a:schemeClr>
                    </a:solidFill>
                  </a:tcPr>
                </a:tc>
                <a:tc>
                  <a:txBody>
                    <a:bodyPr/>
                    <a:lstStyle/>
                    <a:p>
                      <a:pPr marL="0" lvl="0" indent="0" algn="ctr" rtl="0">
                        <a:lnSpc>
                          <a:spcPct val="100000"/>
                        </a:lnSpc>
                        <a:spcBef>
                          <a:spcPts val="0"/>
                        </a:spcBef>
                        <a:spcAft>
                          <a:spcPts val="0"/>
                        </a:spcAft>
                        <a:buNone/>
                      </a:pPr>
                      <a:r>
                        <a:rPr lang="en-US" sz="1400" b="1" dirty="0">
                          <a:solidFill>
                            <a:srgbClr val="212121"/>
                          </a:solidFill>
                          <a:latin typeface="+mn-lt"/>
                        </a:rPr>
                        <a:t>10</a:t>
                      </a:r>
                      <a:endParaRPr sz="1400" b="1" dirty="0">
                        <a:solidFill>
                          <a:srgbClr val="212121"/>
                        </a:solidFill>
                        <a:latin typeface="+mn-lt"/>
                      </a:endParaRPr>
                    </a:p>
                  </a:txBody>
                  <a:tcPr marL="45700" marR="27425" marT="45700" marB="45700" anchor="ctr">
                    <a:lnL w="9525" cap="flat" cmpd="sng" algn="ctr">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solidFill>
                      <a:schemeClr val="accent3">
                        <a:lumMod val="40000"/>
                        <a:lumOff val="60000"/>
                      </a:schemeClr>
                    </a:solidFill>
                  </a:tcPr>
                </a:tc>
                <a:extLst>
                  <a:ext uri="{0D108BD9-81ED-4DB2-BD59-A6C34878D82A}">
                    <a16:rowId xmlns:a16="http://schemas.microsoft.com/office/drawing/2014/main" val="10004"/>
                  </a:ext>
                </a:extLst>
              </a:tr>
              <a:tr h="432113">
                <a:tc>
                  <a:txBody>
                    <a:bodyPr/>
                    <a:lstStyle/>
                    <a:p>
                      <a:pPr marL="0" marR="0">
                        <a:lnSpc>
                          <a:spcPct val="115000"/>
                        </a:lnSpc>
                        <a:buNone/>
                      </a:pPr>
                      <a:r>
                        <a:rPr lang="en-US" sz="1400" b="1" kern="100" dirty="0">
                          <a:effectLst/>
                          <a:latin typeface="+mn-lt"/>
                          <a:ea typeface="Calibri" panose="020F0502020204030204" pitchFamily="34" charset="0"/>
                          <a:cs typeface="Times New Roman" panose="02020603050405020304" pitchFamily="18" charset="0"/>
                        </a:rPr>
                        <a:t>Total</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bg1"/>
                    </a:solidFill>
                  </a:tcPr>
                </a:tc>
                <a:tc>
                  <a:txBody>
                    <a:bodyPr/>
                    <a:lstStyle/>
                    <a:p>
                      <a:pPr marL="0" marR="0" algn="ctr">
                        <a:lnSpc>
                          <a:spcPct val="115000"/>
                        </a:lnSpc>
                        <a:buNone/>
                      </a:pPr>
                      <a:r>
                        <a:rPr lang="en-US" sz="1400" b="1" kern="100" dirty="0">
                          <a:effectLst/>
                          <a:latin typeface="+mn-lt"/>
                          <a:ea typeface="Calibri" panose="020F0502020204030204" pitchFamily="34" charset="0"/>
                          <a:cs typeface="Times New Roman" panose="02020603050405020304" pitchFamily="18" charset="0"/>
                        </a:rPr>
                        <a:t>8</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bg1"/>
                    </a:solidFill>
                  </a:tcPr>
                </a:tc>
                <a:tc>
                  <a:txBody>
                    <a:bodyPr/>
                    <a:lstStyle/>
                    <a:p>
                      <a:pPr marL="0" marR="0" algn="ctr">
                        <a:lnSpc>
                          <a:spcPct val="115000"/>
                        </a:lnSpc>
                        <a:buNone/>
                      </a:pPr>
                      <a:r>
                        <a:rPr lang="en-US" sz="1400" b="1" kern="100" dirty="0">
                          <a:effectLst/>
                          <a:latin typeface="+mn-lt"/>
                          <a:ea typeface="Calibri" panose="020F0502020204030204" pitchFamily="34" charset="0"/>
                          <a:cs typeface="Times New Roman" panose="02020603050405020304" pitchFamily="18" charset="0"/>
                        </a:rPr>
                        <a:t>14</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bg1"/>
                    </a:solidFill>
                  </a:tcPr>
                </a:tc>
                <a:tc>
                  <a:txBody>
                    <a:bodyPr/>
                    <a:lstStyle/>
                    <a:p>
                      <a:pPr marL="0" marR="0" algn="ctr">
                        <a:lnSpc>
                          <a:spcPct val="115000"/>
                        </a:lnSpc>
                        <a:buNone/>
                      </a:pPr>
                      <a:r>
                        <a:rPr lang="en-US" sz="1400" b="1" kern="100" dirty="0">
                          <a:effectLst/>
                          <a:latin typeface="+mn-lt"/>
                          <a:ea typeface="Calibri" panose="020F0502020204030204" pitchFamily="34" charset="0"/>
                          <a:cs typeface="Times New Roman" panose="02020603050405020304" pitchFamily="18" charset="0"/>
                        </a:rPr>
                        <a:t>28</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bg1"/>
                    </a:solidFill>
                  </a:tcPr>
                </a:tc>
                <a:tc>
                  <a:txBody>
                    <a:bodyPr/>
                    <a:lstStyle/>
                    <a:p>
                      <a:pPr marL="0" marR="0" algn="ctr">
                        <a:lnSpc>
                          <a:spcPct val="115000"/>
                        </a:lnSpc>
                        <a:buNone/>
                      </a:pPr>
                      <a:r>
                        <a:rPr lang="en-US" sz="1400" b="1" kern="100" dirty="0">
                          <a:effectLst/>
                          <a:latin typeface="+mn-lt"/>
                          <a:ea typeface="Calibri" panose="020F0502020204030204" pitchFamily="34" charset="0"/>
                          <a:cs typeface="Times New Roman" panose="02020603050405020304" pitchFamily="18" charset="0"/>
                        </a:rPr>
                        <a:t>3</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nchor="ctr">
                    <a:lnL w="9525" cap="flat" cmpd="sng" algn="ctr">
                      <a:solidFill>
                        <a:schemeClr val="dk1"/>
                      </a:solidFill>
                      <a:prstDash val="solid"/>
                      <a:round/>
                      <a:headEnd type="none" w="sm" len="sm"/>
                      <a:tailEnd type="none" w="sm" len="sm"/>
                    </a:lnL>
                    <a:lnR w="9525" cap="flat" cmpd="sng" algn="ctr">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bg1"/>
                    </a:solidFill>
                  </a:tcPr>
                </a:tc>
                <a:tc>
                  <a:txBody>
                    <a:bodyPr/>
                    <a:lstStyle/>
                    <a:p>
                      <a:pPr marL="0" marR="0" algn="ctr">
                        <a:lnSpc>
                          <a:spcPct val="115000"/>
                        </a:lnSpc>
                        <a:spcAft>
                          <a:spcPts val="800"/>
                        </a:spcAft>
                        <a:buNone/>
                      </a:pPr>
                      <a:r>
                        <a:rPr lang="en-US" sz="1400" b="1" kern="100" dirty="0">
                          <a:effectLst/>
                          <a:latin typeface="+mn-lt"/>
                          <a:ea typeface="Calibri" panose="020F0502020204030204" pitchFamily="34" charset="0"/>
                          <a:cs typeface="Times New Roman" panose="02020603050405020304" pitchFamily="18" charset="0"/>
                        </a:rPr>
                        <a:t>53</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nchor="ctr">
                    <a:lnL w="9525" cap="flat" cmpd="sng" algn="ctr">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615025775"/>
                  </a:ext>
                </a:extLst>
              </a:tr>
            </a:tbl>
          </a:graphicData>
        </a:graphic>
      </p:graphicFrame>
      <p:sp>
        <p:nvSpPr>
          <p:cNvPr id="11" name="TextBox 10">
            <a:extLst>
              <a:ext uri="{FF2B5EF4-FFF2-40B4-BE49-F238E27FC236}">
                <a16:creationId xmlns:a16="http://schemas.microsoft.com/office/drawing/2014/main" id="{74949B3A-FF42-EF58-CF00-C82D9951CFAB}"/>
              </a:ext>
            </a:extLst>
          </p:cNvPr>
          <p:cNvSpPr txBox="1"/>
          <p:nvPr/>
        </p:nvSpPr>
        <p:spPr>
          <a:xfrm>
            <a:off x="239009" y="3922434"/>
            <a:ext cx="7690340" cy="325538"/>
          </a:xfrm>
          <a:prstGeom prst="rect">
            <a:avLst/>
          </a:prstGeom>
          <a:noFill/>
        </p:spPr>
        <p:txBody>
          <a:bodyPr wrap="square">
            <a:spAutoFit/>
          </a:bodyPr>
          <a:lstStyle/>
          <a:p>
            <a:pPr marL="0" marR="0">
              <a:lnSpc>
                <a:spcPct val="115000"/>
              </a:lnSpc>
              <a:spcAft>
                <a:spcPts val="800"/>
              </a:spcAft>
            </a:pPr>
            <a:r>
              <a:rPr lang="en-US" sz="1400" kern="100" dirty="0">
                <a:effectLst/>
                <a:latin typeface="+mn-lt"/>
                <a:ea typeface="Calibri" panose="020F0502020204030204" pitchFamily="34" charset="0"/>
                <a:cs typeface="Times New Roman" panose="02020603050405020304" pitchFamily="18" charset="0"/>
              </a:rPr>
              <a:t>*Recommendations subject to change following Stage C meetings.</a:t>
            </a:r>
          </a:p>
        </p:txBody>
      </p:sp>
    </p:spTree>
    <p:extLst>
      <p:ext uri="{BB962C8B-B14F-4D97-AF65-F5344CB8AC3E}">
        <p14:creationId xmlns:p14="http://schemas.microsoft.com/office/powerpoint/2010/main" val="34011423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91;p33">
            <a:extLst>
              <a:ext uri="{FF2B5EF4-FFF2-40B4-BE49-F238E27FC236}">
                <a16:creationId xmlns:a16="http://schemas.microsoft.com/office/drawing/2014/main" id="{36999056-4D90-C9E2-81BD-3CA24417591B}"/>
              </a:ext>
            </a:extLst>
          </p:cNvPr>
          <p:cNvSpPr/>
          <p:nvPr/>
        </p:nvSpPr>
        <p:spPr>
          <a:xfrm>
            <a:off x="281775" y="4689525"/>
            <a:ext cx="8520600" cy="2907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2" name="Title 21">
            <a:extLst>
              <a:ext uri="{FF2B5EF4-FFF2-40B4-BE49-F238E27FC236}">
                <a16:creationId xmlns:a16="http://schemas.microsoft.com/office/drawing/2014/main" id="{6B6BDFBC-DF53-4DD9-8031-4F9345C137EB}"/>
              </a:ext>
            </a:extLst>
          </p:cNvPr>
          <p:cNvSpPr>
            <a:spLocks noGrp="1"/>
          </p:cNvSpPr>
          <p:nvPr>
            <p:ph type="title"/>
          </p:nvPr>
        </p:nvSpPr>
        <p:spPr>
          <a:xfrm>
            <a:off x="311700" y="303647"/>
            <a:ext cx="8520600" cy="572700"/>
          </a:xfrm>
          <a:noFill/>
          <a:ln>
            <a:noFill/>
          </a:ln>
        </p:spPr>
        <p:txBody>
          <a:bodyPr spcFirstLastPara="1" wrap="square" lIns="91425" tIns="91425" rIns="91425" bIns="91425" anchor="t" anchorCtr="0">
            <a:noAutofit/>
          </a:bodyPr>
          <a:lstStyle/>
          <a:p>
            <a:pPr algn="ctr"/>
            <a:r>
              <a:rPr lang="en-US" sz="2900" b="1" dirty="0"/>
              <a:t>National Rollout Key Milestones</a:t>
            </a:r>
          </a:p>
        </p:txBody>
      </p:sp>
      <p:sp>
        <p:nvSpPr>
          <p:cNvPr id="23" name="Text Placeholder 22">
            <a:extLst>
              <a:ext uri="{FF2B5EF4-FFF2-40B4-BE49-F238E27FC236}">
                <a16:creationId xmlns:a16="http://schemas.microsoft.com/office/drawing/2014/main" id="{EF362590-A9EB-CBD0-22BB-FA08D8D53FC9}"/>
              </a:ext>
            </a:extLst>
          </p:cNvPr>
          <p:cNvSpPr>
            <a:spLocks noGrp="1"/>
          </p:cNvSpPr>
          <p:nvPr>
            <p:ph type="body" idx="1"/>
          </p:nvPr>
        </p:nvSpPr>
        <p:spPr>
          <a:xfrm>
            <a:off x="143755" y="1020541"/>
            <a:ext cx="4690249" cy="3959684"/>
          </a:xfrm>
        </p:spPr>
        <p:txBody>
          <a:bodyPr>
            <a:normAutofit/>
          </a:bodyPr>
          <a:lstStyle/>
          <a:p>
            <a:pPr marL="114300" indent="0">
              <a:buNone/>
            </a:pPr>
            <a:r>
              <a:rPr lang="en-US" dirty="0"/>
              <a:t>By end of 2025:</a:t>
            </a:r>
          </a:p>
          <a:p>
            <a:r>
              <a:rPr lang="en-US" b="1" dirty="0"/>
              <a:t>Stage A </a:t>
            </a:r>
            <a:r>
              <a:rPr lang="en-US" dirty="0"/>
              <a:t>completed </a:t>
            </a:r>
            <a:r>
              <a:rPr lang="en-US" b="1" dirty="0"/>
              <a:t>nationally [DONE] </a:t>
            </a:r>
            <a:r>
              <a:rPr lang="en-US" dirty="0"/>
              <a:t>and Stage A technical report published</a:t>
            </a:r>
            <a:endParaRPr lang="en-US" b="1" dirty="0"/>
          </a:p>
          <a:p>
            <a:r>
              <a:rPr lang="en-US" b="1" dirty="0"/>
              <a:t>Stage B </a:t>
            </a:r>
            <a:r>
              <a:rPr lang="en-US" dirty="0"/>
              <a:t>completed for </a:t>
            </a:r>
            <a:r>
              <a:rPr lang="en-US" b="1" dirty="0"/>
              <a:t>SPD</a:t>
            </a:r>
          </a:p>
          <a:p>
            <a:r>
              <a:rPr lang="en-US" b="1" dirty="0"/>
              <a:t>Stage B </a:t>
            </a:r>
            <a:r>
              <a:rPr lang="en-US" dirty="0"/>
              <a:t>initiated in </a:t>
            </a:r>
            <a:r>
              <a:rPr lang="en-US" b="1" dirty="0"/>
              <a:t>NWD and SAD</a:t>
            </a:r>
          </a:p>
          <a:p>
            <a:endParaRPr lang="en-US" b="1" dirty="0"/>
          </a:p>
          <a:p>
            <a:pPr marL="114300" indent="0">
              <a:buNone/>
            </a:pPr>
            <a:r>
              <a:rPr lang="en-US" dirty="0"/>
              <a:t>Throughout FIRO Phase III (end 2027):</a:t>
            </a:r>
          </a:p>
          <a:p>
            <a:r>
              <a:rPr lang="en-US" dirty="0"/>
              <a:t>Stages B and C applied </a:t>
            </a:r>
            <a:r>
              <a:rPr lang="en-US" b="1" dirty="0"/>
              <a:t>nationally </a:t>
            </a:r>
            <a:r>
              <a:rPr lang="en-US" dirty="0"/>
              <a:t>using interactive web portal</a:t>
            </a:r>
          </a:p>
          <a:p>
            <a:r>
              <a:rPr lang="en-US" dirty="0"/>
              <a:t>Results delivered on a rolling basis for regions and sites of interest</a:t>
            </a:r>
            <a:endParaRPr lang="en-US" b="1" dirty="0"/>
          </a:p>
          <a:p>
            <a:endParaRPr lang="en-US" dirty="0"/>
          </a:p>
          <a:p>
            <a:pPr marL="114300" indent="0">
              <a:buNone/>
            </a:pPr>
            <a:endParaRPr lang="en-US" dirty="0"/>
          </a:p>
        </p:txBody>
      </p:sp>
      <p:pic>
        <p:nvPicPr>
          <p:cNvPr id="3" name="Picture 2">
            <a:extLst>
              <a:ext uri="{FF2B5EF4-FFF2-40B4-BE49-F238E27FC236}">
                <a16:creationId xmlns:a16="http://schemas.microsoft.com/office/drawing/2014/main" id="{CCAADB7C-254B-2B16-0B62-8BC37D019201}"/>
              </a:ext>
            </a:extLst>
          </p:cNvPr>
          <p:cNvPicPr>
            <a:picLocks noChangeAspect="1"/>
          </p:cNvPicPr>
          <p:nvPr/>
        </p:nvPicPr>
        <p:blipFill>
          <a:blip r:embed="rId3"/>
          <a:stretch>
            <a:fillRect/>
          </a:stretch>
        </p:blipFill>
        <p:spPr>
          <a:xfrm>
            <a:off x="4834004" y="1304852"/>
            <a:ext cx="4074575" cy="3147612"/>
          </a:xfrm>
          <a:prstGeom prst="rect">
            <a:avLst/>
          </a:prstGeom>
        </p:spPr>
      </p:pic>
    </p:spTree>
    <p:extLst>
      <p:ext uri="{BB962C8B-B14F-4D97-AF65-F5344CB8AC3E}">
        <p14:creationId xmlns:p14="http://schemas.microsoft.com/office/powerpoint/2010/main" val="3876598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6CFAC66-EEDC-176F-1512-FDD110F59207}"/>
              </a:ext>
            </a:extLst>
          </p:cNvPr>
          <p:cNvSpPr>
            <a:spLocks noGrp="1"/>
          </p:cNvSpPr>
          <p:nvPr>
            <p:ph type="ctrTitle"/>
          </p:nvPr>
        </p:nvSpPr>
        <p:spPr/>
        <p:txBody>
          <a:bodyPr/>
          <a:lstStyle/>
          <a:p>
            <a:r>
              <a:rPr lang="en-US" dirty="0"/>
              <a:t>Thank you!</a:t>
            </a:r>
          </a:p>
        </p:txBody>
      </p:sp>
      <p:sp>
        <p:nvSpPr>
          <p:cNvPr id="5" name="Subtitle 4">
            <a:extLst>
              <a:ext uri="{FF2B5EF4-FFF2-40B4-BE49-F238E27FC236}">
                <a16:creationId xmlns:a16="http://schemas.microsoft.com/office/drawing/2014/main" id="{49AA5C8B-B3AC-8EC4-822F-FDE756F4F41B}"/>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10982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5E9FC-B720-2B4A-9F57-60ECA84805B6}"/>
              </a:ext>
            </a:extLst>
          </p:cNvPr>
          <p:cNvSpPr>
            <a:spLocks noGrp="1"/>
          </p:cNvSpPr>
          <p:nvPr>
            <p:ph type="title" idx="4294967295"/>
          </p:nvPr>
        </p:nvSpPr>
        <p:spPr>
          <a:xfrm>
            <a:off x="288985" y="203350"/>
            <a:ext cx="8382000" cy="604837"/>
          </a:xfrm>
        </p:spPr>
        <p:txBody>
          <a:bodyPr>
            <a:noAutofit/>
          </a:bodyPr>
          <a:lstStyle/>
          <a:p>
            <a:pPr algn="ctr"/>
            <a:r>
              <a:rPr lang="en-US" b="1" dirty="0">
                <a:solidFill>
                  <a:schemeClr val="tx1"/>
                </a:solidFill>
                <a:latin typeface="Arial" panose="020B0604020202020204" pitchFamily="34" charset="0"/>
                <a:cs typeface="Arial" panose="020B0604020202020204" pitchFamily="34" charset="0"/>
              </a:rPr>
              <a:t>Water Resources Development Act 2024</a:t>
            </a:r>
            <a:endParaRPr lang="en-US" b="1" dirty="0">
              <a:solidFill>
                <a:schemeClr val="tx1"/>
              </a:solidFill>
            </a:endParaRPr>
          </a:p>
        </p:txBody>
      </p:sp>
      <p:pic>
        <p:nvPicPr>
          <p:cNvPr id="4" name="Picture 3">
            <a:extLst>
              <a:ext uri="{FF2B5EF4-FFF2-40B4-BE49-F238E27FC236}">
                <a16:creationId xmlns:a16="http://schemas.microsoft.com/office/drawing/2014/main" id="{FFAD86DD-E7DC-9722-0538-DA6F63FDE582}"/>
              </a:ext>
            </a:extLst>
          </p:cNvPr>
          <p:cNvPicPr>
            <a:picLocks noChangeAspect="1"/>
          </p:cNvPicPr>
          <p:nvPr/>
        </p:nvPicPr>
        <p:blipFill>
          <a:blip r:embed="rId3"/>
          <a:srcRect t="7961"/>
          <a:stretch/>
        </p:blipFill>
        <p:spPr>
          <a:xfrm>
            <a:off x="1890237" y="793965"/>
            <a:ext cx="5325760" cy="3890997"/>
          </a:xfrm>
          <a:prstGeom prst="rect">
            <a:avLst/>
          </a:prstGeom>
        </p:spPr>
      </p:pic>
      <p:sp>
        <p:nvSpPr>
          <p:cNvPr id="5" name="Rectangle 4">
            <a:extLst>
              <a:ext uri="{FF2B5EF4-FFF2-40B4-BE49-F238E27FC236}">
                <a16:creationId xmlns:a16="http://schemas.microsoft.com/office/drawing/2014/main" id="{7452057D-0B04-1569-FB7A-27C9AED70568}"/>
              </a:ext>
            </a:extLst>
          </p:cNvPr>
          <p:cNvSpPr/>
          <p:nvPr/>
        </p:nvSpPr>
        <p:spPr>
          <a:xfrm>
            <a:off x="4603891" y="3328274"/>
            <a:ext cx="2466657" cy="245573"/>
          </a:xfrm>
          <a:prstGeom prst="rect">
            <a:avLst/>
          </a:prstGeom>
          <a:solidFill>
            <a:srgbClr val="92D050">
              <a:alpha val="52157"/>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A5EEEC1E-9DF9-D76B-0B79-809F51FC7628}"/>
              </a:ext>
            </a:extLst>
          </p:cNvPr>
          <p:cNvSpPr/>
          <p:nvPr/>
        </p:nvSpPr>
        <p:spPr>
          <a:xfrm>
            <a:off x="2401211" y="3663323"/>
            <a:ext cx="4669337" cy="245573"/>
          </a:xfrm>
          <a:prstGeom prst="rect">
            <a:avLst/>
          </a:prstGeom>
          <a:solidFill>
            <a:srgbClr val="92D050">
              <a:alpha val="52157"/>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3058448-56E6-32D8-E6CA-F4DD13CBD9FA}"/>
              </a:ext>
            </a:extLst>
          </p:cNvPr>
          <p:cNvSpPr/>
          <p:nvPr/>
        </p:nvSpPr>
        <p:spPr>
          <a:xfrm>
            <a:off x="2401211" y="4051355"/>
            <a:ext cx="1411824" cy="245573"/>
          </a:xfrm>
          <a:prstGeom prst="rect">
            <a:avLst/>
          </a:prstGeom>
          <a:solidFill>
            <a:srgbClr val="92D050">
              <a:alpha val="52157"/>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3D239074-6D00-DB1F-FAEB-FDE76F5C14E9}"/>
              </a:ext>
            </a:extLst>
          </p:cNvPr>
          <p:cNvSpPr txBox="1"/>
          <p:nvPr/>
        </p:nvSpPr>
        <p:spPr>
          <a:xfrm>
            <a:off x="288985" y="1986974"/>
            <a:ext cx="1804886" cy="1169551"/>
          </a:xfrm>
          <a:prstGeom prst="rect">
            <a:avLst/>
          </a:prstGeom>
          <a:solidFill>
            <a:schemeClr val="bg1"/>
          </a:solidFill>
          <a:ln w="28575">
            <a:solidFill>
              <a:srgbClr val="FF0000"/>
            </a:solidFill>
          </a:ln>
        </p:spPr>
        <p:txBody>
          <a:bodyPr wrap="square" rtlCol="0">
            <a:spAutoFit/>
          </a:bodyPr>
          <a:lstStyle/>
          <a:p>
            <a:r>
              <a:rPr lang="en-US" dirty="0"/>
              <a:t>FIRO Screening Process helps determine “maximum extent practicable”</a:t>
            </a:r>
          </a:p>
        </p:txBody>
      </p:sp>
    </p:spTree>
    <p:extLst>
      <p:ext uri="{BB962C8B-B14F-4D97-AF65-F5344CB8AC3E}">
        <p14:creationId xmlns:p14="http://schemas.microsoft.com/office/powerpoint/2010/main" val="4268242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a:extLst>
            <a:ext uri="{FF2B5EF4-FFF2-40B4-BE49-F238E27FC236}">
              <a16:creationId xmlns:a16="http://schemas.microsoft.com/office/drawing/2014/main" id="{12178264-E271-2509-91A0-7B261B0B2E29}"/>
            </a:ext>
          </a:extLst>
        </p:cNvPr>
        <p:cNvGrpSpPr/>
        <p:nvPr/>
      </p:nvGrpSpPr>
      <p:grpSpPr>
        <a:xfrm>
          <a:off x="0" y="0"/>
          <a:ext cx="0" cy="0"/>
          <a:chOff x="0" y="0"/>
          <a:chExt cx="0" cy="0"/>
        </a:xfrm>
      </p:grpSpPr>
      <p:sp>
        <p:nvSpPr>
          <p:cNvPr id="27" name="Title 26">
            <a:extLst>
              <a:ext uri="{FF2B5EF4-FFF2-40B4-BE49-F238E27FC236}">
                <a16:creationId xmlns:a16="http://schemas.microsoft.com/office/drawing/2014/main" id="{EE2764EE-1C20-B241-4ADA-4416F2FF5578}"/>
              </a:ext>
            </a:extLst>
          </p:cNvPr>
          <p:cNvSpPr>
            <a:spLocks noGrp="1"/>
          </p:cNvSpPr>
          <p:nvPr>
            <p:ph type="title"/>
          </p:nvPr>
        </p:nvSpPr>
        <p:spPr>
          <a:xfrm>
            <a:off x="311700" y="229028"/>
            <a:ext cx="4001220" cy="755700"/>
          </a:xfrm>
          <a:noFill/>
          <a:ln>
            <a:noFill/>
          </a:ln>
        </p:spPr>
        <p:txBody>
          <a:bodyPr spcFirstLastPara="1" wrap="square" lIns="91425" tIns="91425" rIns="91425" bIns="91425" anchor="t" anchorCtr="0">
            <a:noAutofit/>
          </a:bodyPr>
          <a:lstStyle/>
          <a:p>
            <a:pPr algn="ctr"/>
            <a:r>
              <a:rPr lang="en-US" sz="2900" b="1" dirty="0"/>
              <a:t>National FIRO Screening Process</a:t>
            </a:r>
          </a:p>
        </p:txBody>
      </p:sp>
      <p:sp>
        <p:nvSpPr>
          <p:cNvPr id="11" name="Text Placeholder 10">
            <a:extLst>
              <a:ext uri="{FF2B5EF4-FFF2-40B4-BE49-F238E27FC236}">
                <a16:creationId xmlns:a16="http://schemas.microsoft.com/office/drawing/2014/main" id="{08A90988-7593-E16C-71DB-63C0B44EEB5C}"/>
              </a:ext>
            </a:extLst>
          </p:cNvPr>
          <p:cNvSpPr>
            <a:spLocks noGrp="1"/>
          </p:cNvSpPr>
          <p:nvPr>
            <p:ph type="body" idx="1"/>
          </p:nvPr>
        </p:nvSpPr>
        <p:spPr>
          <a:xfrm>
            <a:off x="311699" y="1404256"/>
            <a:ext cx="4138095" cy="3164743"/>
          </a:xfrm>
        </p:spPr>
        <p:txBody>
          <a:bodyPr>
            <a:noAutofit/>
          </a:bodyPr>
          <a:lstStyle/>
          <a:p>
            <a:pPr marL="114300" indent="0">
              <a:lnSpc>
                <a:spcPct val="100000"/>
              </a:lnSpc>
              <a:spcAft>
                <a:spcPts val="1800"/>
              </a:spcAft>
              <a:buNone/>
            </a:pPr>
            <a:r>
              <a:rPr lang="en-US" sz="1300" b="1" dirty="0"/>
              <a:t>What? </a:t>
            </a:r>
            <a:r>
              <a:rPr lang="en-US" sz="1300" dirty="0"/>
              <a:t>High-level assessment of FIRO suitability at all USACE regulated dams </a:t>
            </a:r>
          </a:p>
          <a:p>
            <a:pPr marL="114300" indent="0">
              <a:lnSpc>
                <a:spcPct val="100000"/>
              </a:lnSpc>
              <a:spcAft>
                <a:spcPts val="1800"/>
              </a:spcAft>
              <a:buNone/>
            </a:pPr>
            <a:r>
              <a:rPr lang="en-US" sz="1300" b="1" dirty="0"/>
              <a:t>Why? </a:t>
            </a:r>
            <a:r>
              <a:rPr lang="en-US" sz="1300" dirty="0"/>
              <a:t>Congress requested a national prioritization list for future FIRO viability assessment funding </a:t>
            </a:r>
          </a:p>
          <a:p>
            <a:pPr marL="114300" indent="0">
              <a:lnSpc>
                <a:spcPct val="100000"/>
              </a:lnSpc>
              <a:spcAft>
                <a:spcPts val="1800"/>
              </a:spcAft>
              <a:buNone/>
            </a:pPr>
            <a:r>
              <a:rPr lang="en-US" sz="1300" b="1" dirty="0"/>
              <a:t>How? </a:t>
            </a:r>
            <a:r>
              <a:rPr lang="en-US" sz="1300" dirty="0"/>
              <a:t>Three stage process involving increasing levels of engagement with USACE District staff</a:t>
            </a:r>
            <a:endParaRPr lang="en-US" sz="1300" b="1" dirty="0"/>
          </a:p>
          <a:p>
            <a:pPr marL="114300" indent="0">
              <a:lnSpc>
                <a:spcPct val="100000"/>
              </a:lnSpc>
              <a:buNone/>
            </a:pPr>
            <a:r>
              <a:rPr lang="en-US" sz="1300" b="1" dirty="0"/>
              <a:t>Objectives include:</a:t>
            </a:r>
          </a:p>
          <a:p>
            <a:pPr marL="512763">
              <a:lnSpc>
                <a:spcPct val="100000"/>
              </a:lnSpc>
              <a:buFont typeface="Arial" panose="020B0604020202020204" pitchFamily="34" charset="0"/>
              <a:buChar char="•"/>
            </a:pPr>
            <a:r>
              <a:rPr lang="en-US" sz="1300" dirty="0"/>
              <a:t>Efficiently identify sites where FIRO is not currently possible</a:t>
            </a:r>
          </a:p>
          <a:p>
            <a:pPr marL="512763">
              <a:lnSpc>
                <a:spcPct val="100000"/>
              </a:lnSpc>
              <a:buFont typeface="Arial" panose="020B0604020202020204" pitchFamily="34" charset="0"/>
              <a:buChar char="•"/>
            </a:pPr>
            <a:r>
              <a:rPr lang="en-US" sz="1300" dirty="0"/>
              <a:t>Assess potential for benefit across USACE</a:t>
            </a:r>
          </a:p>
          <a:p>
            <a:pPr marL="512763">
              <a:lnSpc>
                <a:spcPct val="100000"/>
              </a:lnSpc>
              <a:buFont typeface="Arial" panose="020B0604020202020204" pitchFamily="34" charset="0"/>
              <a:buChar char="•"/>
            </a:pPr>
            <a:r>
              <a:rPr lang="en-US" sz="1300" dirty="0"/>
              <a:t>Provide recommended next steps for FIRO suitable sites</a:t>
            </a:r>
          </a:p>
        </p:txBody>
      </p:sp>
      <p:pic>
        <p:nvPicPr>
          <p:cNvPr id="5" name="Picture 4" descr="A picture containing text, screenshot, font&#10;&#10;Description automatically generated">
            <a:extLst>
              <a:ext uri="{FF2B5EF4-FFF2-40B4-BE49-F238E27FC236}">
                <a16:creationId xmlns:a16="http://schemas.microsoft.com/office/drawing/2014/main" id="{A787AB7A-36E9-913D-5985-659F27F4B94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54436" y="173966"/>
            <a:ext cx="4138096" cy="438074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20433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7"/>
          <p:cNvSpPr txBox="1">
            <a:spLocks noGrp="1"/>
          </p:cNvSpPr>
          <p:nvPr>
            <p:ph type="title"/>
          </p:nvPr>
        </p:nvSpPr>
        <p:spPr>
          <a:xfrm>
            <a:off x="108066" y="144681"/>
            <a:ext cx="8902930" cy="811283"/>
          </a:xfrm>
          <a:prstGeom prst="rect">
            <a:avLst/>
          </a:prstGeom>
          <a:solidFill>
            <a:srgbClr val="3E6682"/>
          </a:solidFill>
        </p:spPr>
        <p:txBody>
          <a:bodyPr spcFirstLastPara="1" wrap="square" lIns="91425" tIns="91425" rIns="91425" bIns="91425" anchor="ctr" anchorCtr="0">
            <a:noAutofit/>
          </a:bodyPr>
          <a:lstStyle/>
          <a:p>
            <a:pPr marL="0" lvl="0" indent="0" algn="ctr" rtl="0">
              <a:spcBef>
                <a:spcPts val="0"/>
              </a:spcBef>
              <a:spcAft>
                <a:spcPts val="0"/>
              </a:spcAft>
              <a:buSzPts val="990"/>
              <a:buNone/>
            </a:pPr>
            <a:r>
              <a:rPr lang="en" sz="2400" dirty="0">
                <a:solidFill>
                  <a:schemeClr val="lt1"/>
                </a:solidFill>
              </a:rPr>
              <a:t>Incorporating Forecast S</a:t>
            </a:r>
            <a:r>
              <a:rPr lang="en-US" sz="2400" dirty="0">
                <a:solidFill>
                  <a:schemeClr val="lt1"/>
                </a:solidFill>
              </a:rPr>
              <a:t>k</a:t>
            </a:r>
            <a:r>
              <a:rPr lang="en" sz="2400" dirty="0">
                <a:solidFill>
                  <a:schemeClr val="lt1"/>
                </a:solidFill>
              </a:rPr>
              <a:t>ill into Stage A</a:t>
            </a:r>
            <a:endParaRPr sz="2400" dirty="0">
              <a:solidFill>
                <a:schemeClr val="lt1"/>
              </a:solidFill>
            </a:endParaRPr>
          </a:p>
        </p:txBody>
      </p:sp>
      <p:sp>
        <p:nvSpPr>
          <p:cNvPr id="4" name="Parallelogram 1">
            <a:extLst>
              <a:ext uri="{FF2B5EF4-FFF2-40B4-BE49-F238E27FC236}">
                <a16:creationId xmlns:a16="http://schemas.microsoft.com/office/drawing/2014/main" id="{D5BFB643-424D-A880-09C8-10B48DC135FC}"/>
              </a:ext>
            </a:extLst>
          </p:cNvPr>
          <p:cNvSpPr/>
          <p:nvPr/>
        </p:nvSpPr>
        <p:spPr>
          <a:xfrm>
            <a:off x="347441" y="2477133"/>
            <a:ext cx="2707856" cy="811284"/>
          </a:xfrm>
          <a:prstGeom prst="round2Diag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450"/>
              </a:spcBef>
            </a:pPr>
            <a:r>
              <a:rPr lang="en-US" sz="1200" b="1" dirty="0">
                <a:solidFill>
                  <a:sysClr val="windowText" lastClr="000000"/>
                </a:solidFill>
              </a:rPr>
              <a:t>Precipitation forecast skill at minimum lead times - CSI </a:t>
            </a:r>
          </a:p>
          <a:p>
            <a:pPr algn="ctr">
              <a:spcBef>
                <a:spcPts val="450"/>
              </a:spcBef>
            </a:pPr>
            <a:r>
              <a:rPr lang="en-US" sz="1100" dirty="0">
                <a:solidFill>
                  <a:sysClr val="windowText" lastClr="000000"/>
                </a:solidFill>
              </a:rPr>
              <a:t>(CW3E &amp; ERDC calculations)</a:t>
            </a:r>
          </a:p>
        </p:txBody>
      </p:sp>
      <p:sp>
        <p:nvSpPr>
          <p:cNvPr id="6" name="Rectangle: Diagonal Corners Rounded 8">
            <a:extLst>
              <a:ext uri="{FF2B5EF4-FFF2-40B4-BE49-F238E27FC236}">
                <a16:creationId xmlns:a16="http://schemas.microsoft.com/office/drawing/2014/main" id="{46A28C8C-DA9F-843B-7F25-8B97E9FCBEAE}"/>
              </a:ext>
            </a:extLst>
          </p:cNvPr>
          <p:cNvSpPr/>
          <p:nvPr/>
        </p:nvSpPr>
        <p:spPr>
          <a:xfrm>
            <a:off x="347441" y="1449443"/>
            <a:ext cx="2707857" cy="811283"/>
          </a:xfrm>
          <a:prstGeom prst="round2Diag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t"/>
          <a:lstStyle/>
          <a:p>
            <a:pPr algn="ctr">
              <a:spcBef>
                <a:spcPts val="450"/>
              </a:spcBef>
            </a:pPr>
            <a:r>
              <a:rPr lang="en-US" sz="1200" b="1" dirty="0">
                <a:solidFill>
                  <a:sysClr val="windowText" lastClr="000000"/>
                </a:solidFill>
              </a:rPr>
              <a:t>“Sufficient inflow forecasts for operational decisions”</a:t>
            </a:r>
          </a:p>
          <a:p>
            <a:pPr algn="ctr">
              <a:spcBef>
                <a:spcPts val="450"/>
              </a:spcBef>
            </a:pPr>
            <a:r>
              <a:rPr lang="en-US" sz="1100" dirty="0">
                <a:solidFill>
                  <a:sysClr val="windowText" lastClr="000000"/>
                </a:solidFill>
              </a:rPr>
              <a:t>(Site water manager survey)</a:t>
            </a:r>
          </a:p>
        </p:txBody>
      </p:sp>
      <p:sp>
        <p:nvSpPr>
          <p:cNvPr id="2" name="TextBox 1">
            <a:extLst>
              <a:ext uri="{FF2B5EF4-FFF2-40B4-BE49-F238E27FC236}">
                <a16:creationId xmlns:a16="http://schemas.microsoft.com/office/drawing/2014/main" id="{2AB29906-E1C5-1055-005E-B15325556736}"/>
              </a:ext>
            </a:extLst>
          </p:cNvPr>
          <p:cNvSpPr txBox="1"/>
          <p:nvPr/>
        </p:nvSpPr>
        <p:spPr>
          <a:xfrm>
            <a:off x="1075764" y="1000345"/>
            <a:ext cx="1979271" cy="369332"/>
          </a:xfrm>
          <a:prstGeom prst="rect">
            <a:avLst/>
          </a:prstGeom>
          <a:noFill/>
        </p:spPr>
        <p:txBody>
          <a:bodyPr wrap="square" rtlCol="0">
            <a:spAutoFit/>
          </a:bodyPr>
          <a:lstStyle/>
          <a:p>
            <a:r>
              <a:rPr lang="en-US" sz="1800" b="1" dirty="0">
                <a:solidFill>
                  <a:srgbClr val="3E6682"/>
                </a:solidFill>
              </a:rPr>
              <a:t>2-Part Test</a:t>
            </a:r>
          </a:p>
        </p:txBody>
      </p:sp>
      <p:pic>
        <p:nvPicPr>
          <p:cNvPr id="1026" name="Picture 2">
            <a:extLst>
              <a:ext uri="{FF2B5EF4-FFF2-40B4-BE49-F238E27FC236}">
                <a16:creationId xmlns:a16="http://schemas.microsoft.com/office/drawing/2014/main" id="{DA10887D-FDF0-3964-FC3E-041F0569B0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3357" y="1000345"/>
            <a:ext cx="5741260" cy="3966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7D4D1625-3DB0-333E-3019-E656A5A441C7}"/>
              </a:ext>
            </a:extLst>
          </p:cNvPr>
          <p:cNvSpPr txBox="1"/>
          <p:nvPr/>
        </p:nvSpPr>
        <p:spPr>
          <a:xfrm>
            <a:off x="7314927" y="955964"/>
            <a:ext cx="1506617" cy="338554"/>
          </a:xfrm>
          <a:prstGeom prst="rect">
            <a:avLst/>
          </a:prstGeom>
          <a:solidFill>
            <a:schemeClr val="bg1"/>
          </a:solidFill>
        </p:spPr>
        <p:txBody>
          <a:bodyPr wrap="square" rtlCol="0">
            <a:spAutoFit/>
          </a:bodyPr>
          <a:lstStyle/>
          <a:p>
            <a:pPr algn="r"/>
            <a:r>
              <a:rPr lang="en-US" sz="800" b="1" dirty="0"/>
              <a:t>Figure courtesy of </a:t>
            </a:r>
          </a:p>
          <a:p>
            <a:pPr algn="r"/>
            <a:r>
              <a:rPr lang="en-US" sz="800" b="1" dirty="0"/>
              <a:t>Jay </a:t>
            </a:r>
            <a:r>
              <a:rPr lang="en-US" sz="800" b="1" dirty="0" err="1"/>
              <a:t>Cordeira</a:t>
            </a:r>
            <a:r>
              <a:rPr lang="en-US" sz="800" b="1" dirty="0"/>
              <a:t>, CW3E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E3B3F7-8E60-6623-29B9-CBFDD523D32E}"/>
              </a:ext>
            </a:extLst>
          </p:cNvPr>
          <p:cNvPicPr>
            <a:picLocks noChangeAspect="1"/>
          </p:cNvPicPr>
          <p:nvPr/>
        </p:nvPicPr>
        <p:blipFill>
          <a:blip r:embed="rId3"/>
          <a:stretch>
            <a:fillRect/>
          </a:stretch>
        </p:blipFill>
        <p:spPr>
          <a:xfrm>
            <a:off x="170703" y="107950"/>
            <a:ext cx="6370544" cy="4921250"/>
          </a:xfrm>
          <a:prstGeom prst="rect">
            <a:avLst/>
          </a:prstGeom>
        </p:spPr>
      </p:pic>
      <p:sp>
        <p:nvSpPr>
          <p:cNvPr id="5" name="TextBox 4">
            <a:extLst>
              <a:ext uri="{FF2B5EF4-FFF2-40B4-BE49-F238E27FC236}">
                <a16:creationId xmlns:a16="http://schemas.microsoft.com/office/drawing/2014/main" id="{5104DD01-9BAA-4C8A-7C8A-D8636E454377}"/>
              </a:ext>
            </a:extLst>
          </p:cNvPr>
          <p:cNvSpPr txBox="1"/>
          <p:nvPr/>
        </p:nvSpPr>
        <p:spPr>
          <a:xfrm>
            <a:off x="6541247" y="353251"/>
            <a:ext cx="2432050" cy="440120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30188"/>
            <a:r>
              <a:rPr lang="en-US" sz="1800" b="1" dirty="0">
                <a:solidFill>
                  <a:schemeClr val="tx1"/>
                </a:solidFill>
              </a:rPr>
              <a:t>FIRO Screening – </a:t>
            </a:r>
          </a:p>
          <a:p>
            <a:pPr marL="285750" indent="-230188"/>
            <a:r>
              <a:rPr lang="en-US" sz="1800" b="1" dirty="0">
                <a:solidFill>
                  <a:schemeClr val="tx1"/>
                </a:solidFill>
              </a:rPr>
              <a:t>Stage A Results </a:t>
            </a:r>
          </a:p>
          <a:p>
            <a:pPr marL="285750" indent="-230188"/>
            <a:endParaRPr lang="en-US" dirty="0"/>
          </a:p>
          <a:p>
            <a:pPr marL="285750" indent="-230188"/>
            <a:r>
              <a:rPr lang="en-US" b="1" dirty="0">
                <a:highlight>
                  <a:srgbClr val="FF0000"/>
                </a:highlight>
              </a:rPr>
              <a:t>184</a:t>
            </a:r>
            <a:r>
              <a:rPr lang="en-US" dirty="0">
                <a:highlight>
                  <a:srgbClr val="FF0000"/>
                </a:highlight>
              </a:rPr>
              <a:t> prohibitive barrier sites </a:t>
            </a:r>
          </a:p>
          <a:p>
            <a:pPr marL="285750" indent="-230188">
              <a:buChar char="•"/>
            </a:pPr>
            <a:r>
              <a:rPr lang="en-US" dirty="0"/>
              <a:t>Eliminated from FIRO</a:t>
            </a:r>
          </a:p>
          <a:p>
            <a:pPr marL="285750" indent="-230188">
              <a:buChar char="•"/>
            </a:pPr>
            <a:r>
              <a:rPr lang="en-US" dirty="0"/>
              <a:t>No controlled outlet</a:t>
            </a:r>
          </a:p>
          <a:p>
            <a:pPr marL="285750" indent="-230188">
              <a:buChar char="•"/>
            </a:pPr>
            <a:r>
              <a:rPr lang="en-US" dirty="0"/>
              <a:t>Insufficient forecast skill at operational lead times</a:t>
            </a:r>
          </a:p>
          <a:p>
            <a:pPr marL="285750" indent="-230188"/>
            <a:endParaRPr lang="en-US" dirty="0"/>
          </a:p>
          <a:p>
            <a:pPr marL="285750" indent="-230188"/>
            <a:r>
              <a:rPr lang="en-US" b="1" dirty="0">
                <a:highlight>
                  <a:srgbClr val="FFFF00"/>
                </a:highlight>
              </a:rPr>
              <a:t>299</a:t>
            </a:r>
            <a:r>
              <a:rPr lang="en-US" dirty="0">
                <a:highlight>
                  <a:srgbClr val="FFFF00"/>
                </a:highlight>
              </a:rPr>
              <a:t> Significant barrier sites</a:t>
            </a:r>
          </a:p>
          <a:p>
            <a:pPr marL="285750" indent="-230188">
              <a:buChar char="•"/>
            </a:pPr>
            <a:r>
              <a:rPr lang="en-US" dirty="0"/>
              <a:t>Legal or technical barriers to change</a:t>
            </a:r>
          </a:p>
          <a:p>
            <a:pPr marL="285750" indent="-230188">
              <a:buChar char="•"/>
            </a:pPr>
            <a:r>
              <a:rPr lang="en-US" dirty="0"/>
              <a:t>Stakeholder issues</a:t>
            </a:r>
          </a:p>
          <a:p>
            <a:pPr marL="285750" indent="-230188">
              <a:buChar char="•"/>
            </a:pPr>
            <a:r>
              <a:rPr lang="en-US" dirty="0"/>
              <a:t>Indefinite forecast skill (disagreement</a:t>
            </a:r>
            <a:r>
              <a:rPr lang="en-US" sz="1600" dirty="0"/>
              <a:t>)</a:t>
            </a:r>
          </a:p>
          <a:p>
            <a:pPr marL="285750" indent="-230188">
              <a:buChar char="•"/>
            </a:pPr>
            <a:endParaRPr lang="en-US" sz="1600" dirty="0"/>
          </a:p>
          <a:p>
            <a:pPr marL="285750" indent="-230188"/>
            <a:r>
              <a:rPr lang="en-US" b="1" dirty="0">
                <a:highlight>
                  <a:srgbClr val="00FF00"/>
                </a:highlight>
              </a:rPr>
              <a:t>110</a:t>
            </a:r>
            <a:r>
              <a:rPr lang="en-US" dirty="0">
                <a:highlight>
                  <a:srgbClr val="00FF00"/>
                </a:highlight>
              </a:rPr>
              <a:t> Standard barrier sites</a:t>
            </a:r>
          </a:p>
          <a:p>
            <a:pPr marL="285750" indent="-230188">
              <a:buChar char="•"/>
            </a:pPr>
            <a:r>
              <a:rPr lang="en-US" dirty="0"/>
              <a:t>Prioritized for Stage B</a:t>
            </a:r>
          </a:p>
          <a:p>
            <a:pPr marL="285750" indent="-230188">
              <a:buChar char="•"/>
            </a:pPr>
            <a:endParaRPr lang="en-US" sz="1600" dirty="0"/>
          </a:p>
        </p:txBody>
      </p:sp>
      <p:graphicFrame>
        <p:nvGraphicFramePr>
          <p:cNvPr id="3" name="Chart 2">
            <a:extLst>
              <a:ext uri="{FF2B5EF4-FFF2-40B4-BE49-F238E27FC236}">
                <a16:creationId xmlns:a16="http://schemas.microsoft.com/office/drawing/2014/main" id="{FC6BA870-B573-08CB-C6B0-C2F7CAD21F34}"/>
              </a:ext>
            </a:extLst>
          </p:cNvPr>
          <p:cNvGraphicFramePr/>
          <p:nvPr>
            <p:extLst>
              <p:ext uri="{D42A27DB-BD31-4B8C-83A1-F6EECF244321}">
                <p14:modId xmlns:p14="http://schemas.microsoft.com/office/powerpoint/2010/main" val="2535158706"/>
              </p:ext>
            </p:extLst>
          </p:nvPr>
        </p:nvGraphicFramePr>
        <p:xfrm>
          <a:off x="5114550" y="2759944"/>
          <a:ext cx="1374444" cy="135828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902907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884D1-0DF1-61AB-997B-85AE70F758A7}"/>
              </a:ext>
            </a:extLst>
          </p:cNvPr>
          <p:cNvSpPr>
            <a:spLocks noGrp="1"/>
          </p:cNvSpPr>
          <p:nvPr>
            <p:ph type="title"/>
          </p:nvPr>
        </p:nvSpPr>
        <p:spPr/>
        <p:txBody>
          <a:bodyPr>
            <a:normAutofit fontScale="90000"/>
          </a:bodyPr>
          <a:lstStyle/>
          <a:p>
            <a:r>
              <a:rPr lang="en-US" dirty="0" err="1"/>
              <a:t>StoryMap</a:t>
            </a:r>
            <a:r>
              <a:rPr lang="en-US" dirty="0"/>
              <a:t> Demonstration</a:t>
            </a:r>
          </a:p>
        </p:txBody>
      </p:sp>
      <p:sp>
        <p:nvSpPr>
          <p:cNvPr id="3" name="Text Placeholder 2">
            <a:extLst>
              <a:ext uri="{FF2B5EF4-FFF2-40B4-BE49-F238E27FC236}">
                <a16:creationId xmlns:a16="http://schemas.microsoft.com/office/drawing/2014/main" id="{C67E9158-0C63-302F-A400-13E90414E400}"/>
              </a:ext>
            </a:extLst>
          </p:cNvPr>
          <p:cNvSpPr>
            <a:spLocks noGrp="1"/>
          </p:cNvSpPr>
          <p:nvPr>
            <p:ph type="body" idx="1"/>
          </p:nvPr>
        </p:nvSpPr>
        <p:spPr/>
        <p:txBody>
          <a:bodyPr/>
          <a:lstStyle/>
          <a:p>
            <a:pPr marL="114300" indent="0">
              <a:buNone/>
            </a:pPr>
            <a:r>
              <a:rPr lang="en-US" dirty="0"/>
              <a:t>Access through the ERDC FIRO Screening Process page or QR code</a:t>
            </a:r>
          </a:p>
          <a:p>
            <a:pPr marL="114300" indent="0">
              <a:buNone/>
            </a:pPr>
            <a:endParaRPr lang="en-US" dirty="0">
              <a:hlinkClick r:id="rId3"/>
            </a:endParaRPr>
          </a:p>
          <a:p>
            <a:pPr marL="114300" indent="0" algn="ctr">
              <a:buNone/>
            </a:pPr>
            <a:r>
              <a:rPr lang="en-US" dirty="0">
                <a:hlinkClick r:id="rId3"/>
              </a:rPr>
              <a:t>https://wots.el.erdc.dren.mil/firo-screening-process.html</a:t>
            </a:r>
            <a:r>
              <a:rPr lang="en-US" dirty="0"/>
              <a:t> </a:t>
            </a:r>
          </a:p>
        </p:txBody>
      </p:sp>
      <p:pic>
        <p:nvPicPr>
          <p:cNvPr id="9" name="Picture 8" descr="A qr code on a white background&#10;&#10;AI-generated content may be incorrect.">
            <a:extLst>
              <a:ext uri="{FF2B5EF4-FFF2-40B4-BE49-F238E27FC236}">
                <a16:creationId xmlns:a16="http://schemas.microsoft.com/office/drawing/2014/main" id="{DE2F2855-8A84-EC47-4046-E61D4306E444}"/>
              </a:ext>
            </a:extLst>
          </p:cNvPr>
          <p:cNvPicPr>
            <a:picLocks noChangeAspect="1"/>
          </p:cNvPicPr>
          <p:nvPr/>
        </p:nvPicPr>
        <p:blipFill>
          <a:blip r:embed="rId4"/>
          <a:stretch>
            <a:fillRect/>
          </a:stretch>
        </p:blipFill>
        <p:spPr>
          <a:xfrm>
            <a:off x="3670481" y="2456698"/>
            <a:ext cx="1803038" cy="2241777"/>
          </a:xfrm>
          <a:prstGeom prst="rect">
            <a:avLst/>
          </a:prstGeom>
        </p:spPr>
      </p:pic>
    </p:spTree>
    <p:extLst>
      <p:ext uri="{BB962C8B-B14F-4D97-AF65-F5344CB8AC3E}">
        <p14:creationId xmlns:p14="http://schemas.microsoft.com/office/powerpoint/2010/main" val="131778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FBD1C6F-C417-0B56-5693-A78BF1AE1396}"/>
              </a:ext>
            </a:extLst>
          </p:cNvPr>
          <p:cNvPicPr>
            <a:picLocks noChangeAspect="1"/>
          </p:cNvPicPr>
          <p:nvPr/>
        </p:nvPicPr>
        <p:blipFill>
          <a:blip r:embed="rId3"/>
          <a:stretch>
            <a:fillRect/>
          </a:stretch>
        </p:blipFill>
        <p:spPr>
          <a:xfrm>
            <a:off x="221927" y="226603"/>
            <a:ext cx="4074770" cy="4690294"/>
          </a:xfrm>
          <a:prstGeom prst="rect">
            <a:avLst/>
          </a:prstGeom>
          <a:ln>
            <a:solidFill>
              <a:schemeClr val="tx1"/>
            </a:solidFill>
          </a:ln>
        </p:spPr>
      </p:pic>
      <p:pic>
        <p:nvPicPr>
          <p:cNvPr id="5" name="Picture 4">
            <a:extLst>
              <a:ext uri="{FF2B5EF4-FFF2-40B4-BE49-F238E27FC236}">
                <a16:creationId xmlns:a16="http://schemas.microsoft.com/office/drawing/2014/main" id="{4FB7C36F-1AD5-A271-0D8D-64CD1521A877}"/>
              </a:ext>
            </a:extLst>
          </p:cNvPr>
          <p:cNvPicPr>
            <a:picLocks noChangeAspect="1"/>
          </p:cNvPicPr>
          <p:nvPr/>
        </p:nvPicPr>
        <p:blipFill>
          <a:blip r:embed="rId4"/>
          <a:stretch>
            <a:fillRect/>
          </a:stretch>
        </p:blipFill>
        <p:spPr>
          <a:xfrm>
            <a:off x="4355689" y="226603"/>
            <a:ext cx="4262196" cy="3563580"/>
          </a:xfrm>
          <a:prstGeom prst="rect">
            <a:avLst/>
          </a:prstGeom>
          <a:ln>
            <a:solidFill>
              <a:schemeClr val="tx1"/>
            </a:solidFill>
          </a:ln>
        </p:spPr>
      </p:pic>
      <p:pic>
        <p:nvPicPr>
          <p:cNvPr id="11" name="Picture 10" descr="A qr code on a white background&#10;&#10;AI-generated content may be incorrect.">
            <a:extLst>
              <a:ext uri="{FF2B5EF4-FFF2-40B4-BE49-F238E27FC236}">
                <a16:creationId xmlns:a16="http://schemas.microsoft.com/office/drawing/2014/main" id="{AAC61F7C-C985-87BC-A3F0-7B00E43D0D81}"/>
              </a:ext>
            </a:extLst>
          </p:cNvPr>
          <p:cNvPicPr>
            <a:picLocks noChangeAspect="1"/>
          </p:cNvPicPr>
          <p:nvPr/>
        </p:nvPicPr>
        <p:blipFill>
          <a:blip r:embed="rId5"/>
          <a:stretch>
            <a:fillRect/>
          </a:stretch>
        </p:blipFill>
        <p:spPr>
          <a:xfrm>
            <a:off x="7138120" y="2740755"/>
            <a:ext cx="1803038" cy="2241777"/>
          </a:xfrm>
          <a:prstGeom prst="rect">
            <a:avLst/>
          </a:prstGeom>
        </p:spPr>
      </p:pic>
    </p:spTree>
    <p:extLst>
      <p:ext uri="{BB962C8B-B14F-4D97-AF65-F5344CB8AC3E}">
        <p14:creationId xmlns:p14="http://schemas.microsoft.com/office/powerpoint/2010/main" val="9288768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BF86F4F-8C8E-2653-DB94-4B669C0C2C07}"/>
              </a:ext>
            </a:extLst>
          </p:cNvPr>
          <p:cNvPicPr>
            <a:picLocks noChangeAspect="1"/>
          </p:cNvPicPr>
          <p:nvPr/>
        </p:nvPicPr>
        <p:blipFill>
          <a:blip r:embed="rId3"/>
          <a:stretch>
            <a:fillRect/>
          </a:stretch>
        </p:blipFill>
        <p:spPr>
          <a:xfrm>
            <a:off x="309784" y="521814"/>
            <a:ext cx="8560639" cy="3838314"/>
          </a:xfrm>
          <a:prstGeom prst="rect">
            <a:avLst/>
          </a:prstGeom>
        </p:spPr>
      </p:pic>
    </p:spTree>
    <p:extLst>
      <p:ext uri="{BB962C8B-B14F-4D97-AF65-F5344CB8AC3E}">
        <p14:creationId xmlns:p14="http://schemas.microsoft.com/office/powerpoint/2010/main" val="1847186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AADD2-DBA6-3662-6B5D-09E52FEC8E9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F330E77-A5C3-EDCC-4FB1-2B734C0B6D0A}"/>
              </a:ext>
            </a:extLst>
          </p:cNvPr>
          <p:cNvPicPr>
            <a:picLocks noChangeAspect="1"/>
          </p:cNvPicPr>
          <p:nvPr/>
        </p:nvPicPr>
        <p:blipFill>
          <a:blip r:embed="rId3"/>
          <a:stretch>
            <a:fillRect/>
          </a:stretch>
        </p:blipFill>
        <p:spPr>
          <a:xfrm>
            <a:off x="223024" y="547886"/>
            <a:ext cx="8737980" cy="3867997"/>
          </a:xfrm>
          <a:prstGeom prst="rect">
            <a:avLst/>
          </a:prstGeom>
        </p:spPr>
      </p:pic>
    </p:spTree>
    <p:extLst>
      <p:ext uri="{BB962C8B-B14F-4D97-AF65-F5344CB8AC3E}">
        <p14:creationId xmlns:p14="http://schemas.microsoft.com/office/powerpoint/2010/main" val="2220610709"/>
      </p:ext>
    </p:extLst>
  </p:cSld>
  <p:clrMapOvr>
    <a:masterClrMapping/>
  </p:clrMapOvr>
</p:sld>
</file>

<file path=ppt/theme/theme1.xml><?xml version="1.0" encoding="utf-8"?>
<a:theme xmlns:a="http://schemas.openxmlformats.org/drawingml/2006/main" name="Simple Light">
  <a:themeElements>
    <a:clrScheme name="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raditional template NON CUI">
  <a:themeElements>
    <a:clrScheme name="USACE - Army 2023">
      <a:dk1>
        <a:srgbClr val="221F20"/>
      </a:dk1>
      <a:lt1>
        <a:srgbClr val="565557"/>
      </a:lt1>
      <a:dk2>
        <a:srgbClr val="FFFFFF"/>
      </a:dk2>
      <a:lt2>
        <a:srgbClr val="D5D5D7"/>
      </a:lt2>
      <a:accent1>
        <a:srgbClr val="727365"/>
      </a:accent1>
      <a:accent2>
        <a:srgbClr val="2F372F"/>
      </a:accent2>
      <a:accent3>
        <a:srgbClr val="FFCC01"/>
      </a:accent3>
      <a:accent4>
        <a:srgbClr val="BFB8A6"/>
      </a:accent4>
      <a:accent5>
        <a:srgbClr val="00308F"/>
      </a:accent5>
      <a:accent6>
        <a:srgbClr val="CF0000"/>
      </a:accent6>
      <a:hlink>
        <a:srgbClr val="3E6682"/>
      </a:hlink>
      <a:folHlink>
        <a:srgbClr val="7030A0"/>
      </a:folHlink>
    </a:clrScheme>
    <a:fontScheme name="USACE TEMPL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F4339">
            <a:alpha val="89000"/>
          </a:srgbClr>
        </a:solidFill>
        <a:ln>
          <a:noFill/>
        </a:ln>
        <a:effectLst/>
      </a:spPr>
      <a:bodyPr anchor="ctr"/>
      <a:lstStyle>
        <a:defPPr algn="ctr">
          <a:defRPr dirty="0"/>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NWDTemplate-LogosDown-2017.potx" id="{9FA1C32E-CDE2-4EA8-82A9-54FAA73D0B6D}" vid="{4D202EBB-725C-4C87-B90A-DB065ED0BBF7}"/>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ysClr val="windowText" lastClr="000000"/>
    </a:dk1>
    <a:lt1>
      <a:sysClr val="window" lastClr="FFFFFF"/>
    </a:lt1>
    <a:dk2>
      <a:srgbClr val="0E2841"/>
    </a:dk2>
    <a:lt2>
      <a:srgbClr val="E8E8E8"/>
    </a:lt2>
    <a:accent1>
      <a:srgbClr val="FF3F3F"/>
    </a:accent1>
    <a:accent2>
      <a:srgbClr val="FFCC66"/>
    </a:accent2>
    <a:accent3>
      <a:srgbClr val="8ED973"/>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A3D0FA3C9C8B840BD4719EDB774EA3E" ma:contentTypeVersion="16" ma:contentTypeDescription="Create a new document." ma:contentTypeScope="" ma:versionID="1f1c26727583353d1f25a3d31e0260fa">
  <xsd:schema xmlns:xsd="http://www.w3.org/2001/XMLSchema" xmlns:xs="http://www.w3.org/2001/XMLSchema" xmlns:p="http://schemas.microsoft.com/office/2006/metadata/properties" xmlns:ns2="35ab31d3-b8fd-4f92-89f3-03c1fb50a733" xmlns:ns3="594dbb9d-4ee2-4cc0-bb5b-217b547981ad" targetNamespace="http://schemas.microsoft.com/office/2006/metadata/properties" ma:root="true" ma:fieldsID="07bedb6e2584ae16e465a399ab99d8b5" ns2:_="" ns3:_="">
    <xsd:import namespace="35ab31d3-b8fd-4f92-89f3-03c1fb50a733"/>
    <xsd:import namespace="594dbb9d-4ee2-4cc0-bb5b-217b547981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b31d3-b8fd-4f92-89f3-03c1fb50a7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2dd458-7308-4bcd-84e5-5a32323ab0e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4dbb9d-4ee2-4cc0-bb5b-217b547981a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866bf6-b640-4984-a738-718b31ca96a4}" ma:internalName="TaxCatchAll" ma:showField="CatchAllData" ma:web="594dbb9d-4ee2-4cc0-bb5b-217b547981a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ab31d3-b8fd-4f92-89f3-03c1fb50a733">
      <Terms xmlns="http://schemas.microsoft.com/office/infopath/2007/PartnerControls"/>
    </lcf76f155ced4ddcb4097134ff3c332f>
    <TaxCatchAll xmlns="594dbb9d-4ee2-4cc0-bb5b-217b547981ad" xsi:nil="true"/>
  </documentManagement>
</p:properties>
</file>

<file path=customXml/itemProps1.xml><?xml version="1.0" encoding="utf-8"?>
<ds:datastoreItem xmlns:ds="http://schemas.openxmlformats.org/officeDocument/2006/customXml" ds:itemID="{2CD0F52E-85BC-4535-9820-3C6E5CB6DA4A}">
  <ds:schemaRefs>
    <ds:schemaRef ds:uri="http://schemas.microsoft.com/sharepoint/v3/contenttype/forms"/>
  </ds:schemaRefs>
</ds:datastoreItem>
</file>

<file path=customXml/itemProps2.xml><?xml version="1.0" encoding="utf-8"?>
<ds:datastoreItem xmlns:ds="http://schemas.openxmlformats.org/officeDocument/2006/customXml" ds:itemID="{FBBEDE5E-1162-4F0B-B1E8-C9148FD2F097}"/>
</file>

<file path=customXml/itemProps3.xml><?xml version="1.0" encoding="utf-8"?>
<ds:datastoreItem xmlns:ds="http://schemas.openxmlformats.org/officeDocument/2006/customXml" ds:itemID="{C648B557-1B12-40A1-9E36-FB951A78EE4F}">
  <ds:schemaRefs>
    <ds:schemaRef ds:uri="http://purl.org/dc/elements/1.1/"/>
    <ds:schemaRef ds:uri="http://schemas.microsoft.com/office/2006/metadata/properties"/>
    <ds:schemaRef ds:uri="35ab31d3-b8fd-4f92-89f3-03c1fb50a733"/>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594dbb9d-4ee2-4cc0-bb5b-217b547981a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24166</TotalTime>
  <Words>522</Words>
  <Application>Microsoft Office PowerPoint</Application>
  <PresentationFormat>On-screen Show (16:9)</PresentationFormat>
  <Paragraphs>103</Paragraphs>
  <Slides>18</Slides>
  <Notes>17</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18</vt:i4>
      </vt:variant>
    </vt:vector>
  </HeadingPairs>
  <TitlesOfParts>
    <vt:vector size="22" baseType="lpstr">
      <vt:lpstr>Arial</vt:lpstr>
      <vt:lpstr>Calibri</vt:lpstr>
      <vt:lpstr>Simple Light</vt:lpstr>
      <vt:lpstr>traditional template NON CUI</vt:lpstr>
      <vt:lpstr>The USACE FIRO Screening Process – National Updates </vt:lpstr>
      <vt:lpstr>Water Resources Development Act 2024</vt:lpstr>
      <vt:lpstr>National FIRO Screening Process</vt:lpstr>
      <vt:lpstr>Incorporating Forecast Skill into Stage A</vt:lpstr>
      <vt:lpstr>PowerPoint Presentation</vt:lpstr>
      <vt:lpstr>StoryMap Demonstration</vt:lpstr>
      <vt:lpstr>PowerPoint Presentation</vt:lpstr>
      <vt:lpstr>PowerPoint Presentation</vt:lpstr>
      <vt:lpstr>PowerPoint Presentation</vt:lpstr>
      <vt:lpstr>PowerPoint Presentation</vt:lpstr>
      <vt:lpstr>PowerPoint Presentation</vt:lpstr>
      <vt:lpstr>Forecast Skill Limited Sites</vt:lpstr>
      <vt:lpstr>Looking ahead from national Stage A results</vt:lpstr>
      <vt:lpstr>Use of Stage A Results</vt:lpstr>
      <vt:lpstr>What type of information is solicited in Stage B?</vt:lpstr>
      <vt:lpstr>SPD Stage B Results</vt:lpstr>
      <vt:lpstr>National Rollout Key Milestones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FIRO Screening Process</dc:title>
  <dc:creator>Caitline Barber</dc:creator>
  <cp:lastModifiedBy>Caitline Barber</cp:lastModifiedBy>
  <cp:revision>94</cp:revision>
  <dcterms:modified xsi:type="dcterms:W3CDTF">2025-08-14T15:22:56Z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0x0101005A3D0FA3C9C8B840BD4719EDB774EA3E</vt:lpwstr>
  </property>
  <property fmtid="{D5CDD505-2E9C-101B-9397-08002B2CF9AE}" pid="3" name="MediaServiceImageTags">
    <vt:lpwstr/>
  </property>
</Properties>
</file>